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9" r:id="rId12"/>
    <p:sldId id="268" r:id="rId13"/>
    <p:sldId id="266" r:id="rId14"/>
    <p:sldId id="267" r:id="rId15"/>
    <p:sldId id="270" r:id="rId16"/>
    <p:sldId id="271" r:id="rId17"/>
    <p:sldId id="273" r:id="rId18"/>
    <p:sldId id="27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8415F-DE86-4FE7-94A1-F9ED0B6715D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6864" cy="2160240"/>
          </a:xfrm>
        </p:spPr>
        <p:txBody>
          <a:bodyPr>
            <a:noAutofit/>
          </a:bodyPr>
          <a:lstStyle/>
          <a:p>
            <a:b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«Лук – зеленый друг»</a:t>
            </a:r>
            <a:b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00749"/>
            <a:ext cx="6120680" cy="1524595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tx1"/>
                </a:solidFill>
              </a:rPr>
              <a:t>Подготовила: воспитатель</a:t>
            </a:r>
          </a:p>
          <a:p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dirty="0">
                <a:solidFill>
                  <a:schemeClr val="tx1"/>
                </a:solidFill>
              </a:rPr>
              <a:t>I</a:t>
            </a:r>
            <a:r>
              <a:rPr lang="ru-RU" sz="1600" b="1" i="1" dirty="0">
                <a:solidFill>
                  <a:schemeClr val="tx1"/>
                </a:solidFill>
              </a:rPr>
              <a:t> квалификационной категории</a:t>
            </a:r>
          </a:p>
          <a:p>
            <a:r>
              <a:rPr lang="ru-RU" sz="1600" b="1" i="1" dirty="0">
                <a:solidFill>
                  <a:schemeClr val="tx1"/>
                </a:solidFill>
              </a:rPr>
              <a:t>Обухова </a:t>
            </a:r>
          </a:p>
          <a:p>
            <a:r>
              <a:rPr lang="ru-RU" sz="1600" b="1" i="1" dirty="0">
                <a:solidFill>
                  <a:schemeClr val="tx1"/>
                </a:solidFill>
              </a:rPr>
              <a:t>Наталья Владимировна</a:t>
            </a:r>
            <a:endParaRPr lang="en-US" sz="1600" b="1" i="1" dirty="0">
              <a:solidFill>
                <a:schemeClr val="tx1"/>
              </a:solidFill>
            </a:endParaRPr>
          </a:p>
          <a:p>
            <a:r>
              <a:rPr lang="en-US" sz="1600" b="1" i="1" dirty="0">
                <a:solidFill>
                  <a:schemeClr val="tx1"/>
                </a:solidFill>
              </a:rPr>
              <a:t>2020 </a:t>
            </a:r>
            <a:r>
              <a:rPr lang="ru-RU" sz="1600" b="1" i="1" dirty="0">
                <a:solidFill>
                  <a:schemeClr val="tx1"/>
                </a:solidFill>
              </a:rPr>
              <a:t>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42278"/>
            <a:ext cx="4206159" cy="285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68448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Сажаем лук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72352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372352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77890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Поливаем лук</a:t>
            </a:r>
            <a:endParaRPr lang="ru-RU" sz="3200" b="1" dirty="0">
              <a:latin typeface="+mn-lt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r="5962" b="28302"/>
          <a:stretch/>
        </p:blipFill>
        <p:spPr>
          <a:xfrm>
            <a:off x="876234" y="1417638"/>
            <a:ext cx="3407734" cy="258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2193" b="17387"/>
          <a:stretch/>
        </p:blipFill>
        <p:spPr>
          <a:xfrm>
            <a:off x="5076056" y="2207806"/>
            <a:ext cx="2592288" cy="309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85778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Наблюдаем за луком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79644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81865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37991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Опыт «Лук в стакане с водой»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34563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t="35420" r="20946" b="2083"/>
          <a:stretch/>
        </p:blipFill>
        <p:spPr>
          <a:xfrm>
            <a:off x="5004048" y="2924944"/>
            <a:ext cx="316835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22492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04656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Опыт «Выращиваем лук в посуде с землей»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1" t="42552" r="23092" b="21277"/>
          <a:stretch/>
        </p:blipFill>
        <p:spPr>
          <a:xfrm>
            <a:off x="971600" y="1988840"/>
            <a:ext cx="31683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r="15509" b="16328"/>
          <a:stretch/>
        </p:blipFill>
        <p:spPr>
          <a:xfrm>
            <a:off x="5220072" y="2276872"/>
            <a:ext cx="295232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42705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Лепка «Лучок золотой бочок»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15000" r="9765" b="-7500"/>
          <a:stretch/>
        </p:blipFill>
        <p:spPr>
          <a:xfrm>
            <a:off x="5076056" y="2204864"/>
            <a:ext cx="2822758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0" t="25532" r="-647" b="4255"/>
          <a:stretch/>
        </p:blipFill>
        <p:spPr>
          <a:xfrm>
            <a:off x="1475657" y="2204864"/>
            <a:ext cx="249006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67340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Рисование «Вырос зеленый лучок»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659" r="46674" b="27660"/>
          <a:stretch/>
        </p:blipFill>
        <p:spPr>
          <a:xfrm>
            <a:off x="827583" y="2348880"/>
            <a:ext cx="280831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373"/>
          <a:stretch/>
        </p:blipFill>
        <p:spPr>
          <a:xfrm>
            <a:off x="4499993" y="3068960"/>
            <a:ext cx="36724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65457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Создание книг про «Зелёный лучок»</a:t>
            </a:r>
            <a:b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1"/>
          <a:stretch/>
        </p:blipFill>
        <p:spPr>
          <a:xfrm>
            <a:off x="1259632" y="2132856"/>
            <a:ext cx="6624736" cy="375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69886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3456384" cy="6741367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Знают все, что лук полезен,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Витаминами богат,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Но немного горьковат.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этом лук не виноват.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От природы он такой,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Очень скромный и простой.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Ешьте все зелёный лук, 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Он здоровью верный друг! </a:t>
            </a:r>
          </a:p>
        </p:txBody>
      </p:sp>
    </p:spTree>
    <p:extLst>
      <p:ext uri="{BB962C8B-B14F-4D97-AF65-F5344CB8AC3E}">
        <p14:creationId xmlns:p14="http://schemas.microsoft.com/office/powerpoint/2010/main" val="104714352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80831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2028598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74168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вызвать у детей познавательный интерес к выращиванию репчатого лука на перо в комнатных условиях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Закрепить представления о луке, особенностях внешнего строения.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Формировать представления об основных потребностях лука, условиях, которые необходимы для его роста (вода, земля, свет, тепло).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Развивать у детей основы исследовательской деятельности.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Воспитывать интерес к уходу за растениями, любовь к ним. </a:t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1083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764704"/>
            <a:ext cx="74168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группы, родители, воспитатель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исследовательский, средней продолжительности - 3 недели</a:t>
            </a:r>
          </a:p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репчатый лук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огорода на подоконнике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книг про лук</a:t>
            </a:r>
          </a:p>
        </p:txBody>
      </p:sp>
    </p:spTree>
    <p:extLst>
      <p:ext uri="{BB962C8B-B14F-4D97-AF65-F5344CB8AC3E}">
        <p14:creationId xmlns:p14="http://schemas.microsoft.com/office/powerpoint/2010/main" val="115012851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8801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Заканчивается зима. Солнышко с каждым днём всё выше и выше, а день всё длиннее и теплее. Пришло время посадок. Огород на подоконнике в детском саду является очень приятным занятием, особенно зимой и весной, когда хочется не только отведать свежие дары природы, но и посмотреть на цвета зелени. Но нет ничего приятнее, когда первая весенняя зелень поспевает прямо на подоконнике.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26554"/>
            <a:ext cx="4134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i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i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3971465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2267744" y="24622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611190"/>
              </p:ext>
            </p:extLst>
          </p:nvPr>
        </p:nvGraphicFramePr>
        <p:xfrm>
          <a:off x="1187624" y="1124744"/>
          <a:ext cx="6912768" cy="516938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Образовательная область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Содержание деятельности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76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Познавательное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Беседа «Лук </a:t>
                      </a:r>
                      <a:r>
                        <a:rPr lang="ru-RU" sz="1400" baseline="0" dirty="0"/>
                        <a:t> - от семи недуг»</a:t>
                      </a:r>
                    </a:p>
                    <a:p>
                      <a:pPr algn="l"/>
                      <a:r>
                        <a:rPr lang="ru-RU" sz="1400" kern="1200" dirty="0">
                          <a:effectLst/>
                        </a:rPr>
                        <a:t>Опыты и эксперименты</a:t>
                      </a:r>
                      <a:r>
                        <a:rPr lang="ru-RU" sz="1400" kern="1200" baseline="0" dirty="0">
                          <a:effectLst/>
                        </a:rPr>
                        <a:t> с луком.</a:t>
                      </a:r>
                      <a:endParaRPr lang="ru-RU" sz="1400" kern="1200" dirty="0">
                        <a:effectLst/>
                      </a:endParaRPr>
                    </a:p>
                    <a:p>
                      <a:pPr lvl="0"/>
                      <a:r>
                        <a:rPr lang="ru-RU" sz="1400" kern="1200" dirty="0">
                          <a:effectLst/>
                        </a:rPr>
                        <a:t>Дидактические игры:</a:t>
                      </a:r>
                      <a:r>
                        <a:rPr lang="ru-RU" sz="1400" kern="1200" baseline="0" dirty="0">
                          <a:effectLst/>
                        </a:rPr>
                        <a:t> </a:t>
                      </a:r>
                      <a:r>
                        <a:rPr lang="ru-RU" sz="1400" kern="1200" dirty="0">
                          <a:effectLst/>
                        </a:rPr>
                        <a:t>« Где растет?», «Что лишнее?»,</a:t>
                      </a:r>
                      <a:r>
                        <a:rPr lang="ru-RU" sz="1400" kern="1200" baseline="0" dirty="0">
                          <a:effectLst/>
                        </a:rPr>
                        <a:t> </a:t>
                      </a:r>
                      <a:r>
                        <a:rPr lang="ru-RU" sz="1400" kern="1200" dirty="0">
                          <a:effectLst/>
                        </a:rPr>
                        <a:t>«От какого овоща эта часть?», «Узнай на ощупь»,</a:t>
                      </a:r>
                      <a:r>
                        <a:rPr lang="ru-RU" sz="1400" kern="1200" baseline="0" dirty="0">
                          <a:effectLst/>
                        </a:rPr>
                        <a:t> </a:t>
                      </a:r>
                      <a:r>
                        <a:rPr lang="ru-RU" sz="1400" kern="1200" dirty="0">
                          <a:effectLst/>
                        </a:rPr>
                        <a:t>«Узнай на вкус», «Собери картинку»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Беседы «Полезная пища», «Витамины для детей».</a:t>
                      </a:r>
                      <a:endParaRPr kumimoji="0" lang="ru-RU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118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Беседа «Лук  - всем полезный друг» </a:t>
                      </a:r>
                    </a:p>
                    <a:p>
                      <a:r>
                        <a:rPr lang="ru-RU" sz="1400" dirty="0"/>
                        <a:t>Рассматривание иллюстраций ,</a:t>
                      </a:r>
                      <a:r>
                        <a:rPr lang="ru-RU" sz="1400" baseline="0" dirty="0"/>
                        <a:t> открыток.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Отгадывание загадок.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/>
                        <a:t>Загадки, пословицы, стихи.</a:t>
                      </a:r>
                    </a:p>
                    <a:p>
                      <a:pPr algn="l"/>
                      <a:r>
                        <a:rPr kumimoji="0" lang="ru-RU" sz="1400" kern="1200" dirty="0"/>
                        <a:t>Чтение </a:t>
                      </a:r>
                      <a:r>
                        <a:rPr kumimoji="0" lang="ru-RU" sz="1400" kern="1200" dirty="0" err="1"/>
                        <a:t>Джанни</a:t>
                      </a:r>
                      <a:r>
                        <a:rPr kumimoji="0" lang="ru-RU" sz="1400" kern="1200" baseline="0" dirty="0"/>
                        <a:t> </a:t>
                      </a:r>
                      <a:r>
                        <a:rPr kumimoji="0" lang="ru-RU" sz="1400" kern="1200" baseline="0" dirty="0" err="1"/>
                        <a:t>Родари</a:t>
                      </a:r>
                      <a:r>
                        <a:rPr kumimoji="0" lang="ru-RU" sz="1400" kern="1200" baseline="0" dirty="0"/>
                        <a:t> «Приключение </a:t>
                      </a:r>
                      <a:r>
                        <a:rPr kumimoji="0" lang="ru-RU" sz="1400" kern="1200" baseline="0" dirty="0" err="1"/>
                        <a:t>Чиполлино</a:t>
                      </a:r>
                      <a:r>
                        <a:rPr kumimoji="0" lang="ru-RU" sz="1400" kern="1200" baseline="0" dirty="0"/>
                        <a:t>»</a:t>
                      </a:r>
                    </a:p>
                    <a:p>
                      <a:pPr algn="l"/>
                      <a:r>
                        <a:rPr kumimoji="0" lang="ru-RU" sz="1400" kern="1200" baseline="0" dirty="0"/>
                        <a:t>Сказка «Луковая семья»</a:t>
                      </a:r>
                      <a:endParaRPr kumimoji="0" lang="ru-RU" sz="14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Художественно-эстетическое развитие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Рисование «Вырос зеленый лучок»</a:t>
                      </a:r>
                    </a:p>
                    <a:p>
                      <a:pPr algn="l"/>
                      <a:r>
                        <a:rPr lang="ru-RU" sz="1400" dirty="0"/>
                        <a:t>Аппликация «Лучок – золотой бочок»</a:t>
                      </a:r>
                    </a:p>
                    <a:p>
                      <a:pPr algn="l"/>
                      <a:r>
                        <a:rPr lang="ru-RU" sz="1400" dirty="0"/>
                        <a:t>Лепка «Наша грядка»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616">
                <a:tc>
                  <a:txBody>
                    <a:bodyPr/>
                    <a:lstStyle/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24079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252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вырастить зелёный лук на подоконнике?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может быть полезен лук?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луку для роста?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7032"/>
            <a:ext cx="4447371" cy="287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105182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833" y="328300"/>
            <a:ext cx="487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ru-RU" sz="3200" b="1" i="1" dirty="0"/>
              <a:t>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Подготовительный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5" y="1196752"/>
            <a:ext cx="7104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cs typeface="Times New Roman" pitchFamily="18" charset="0"/>
              </a:rPr>
              <a:t>Беседы с детьми о луке.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cs typeface="Times New Roman" pitchFamily="18" charset="0"/>
              </a:rPr>
              <a:t>Чтение </a:t>
            </a:r>
            <a:r>
              <a:rPr lang="ru-RU" sz="2400" dirty="0"/>
              <a:t>художественной литературы: стихи, загадки, пословицы, поговорки, рассказы, сказки про лук.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/>
              <a:t>Дидактические игры.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/>
              <a:t>Рассматривание иллюстраций, открыток.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/>
              <a:t>Подготовка посуды для посадки лука.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/>
              <a:t>Посадка лука.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78" y="4243740"/>
            <a:ext cx="2579446" cy="238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3573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440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3. Исследовательский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170080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99143">
                        <a14:backgroundMark x1="76857" y1="18600" x2="76857" y2="18600"/>
                        <a14:backgroundMark x1="81429" y1="22400" x2="81429" y2="22400"/>
                        <a14:backgroundMark x1="3143" y1="26800" x2="3143" y2="2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8997"/>
            <a:ext cx="2948488" cy="42121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2D2E0D-53BD-C150-D2C1-68C513C9B6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67" r="22917"/>
          <a:stretch/>
        </p:blipFill>
        <p:spPr>
          <a:xfrm>
            <a:off x="3707904" y="1700809"/>
            <a:ext cx="3960440" cy="37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8118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608512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Исследуем лук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3" t="23824" r="29629" b="28531"/>
          <a:stretch/>
        </p:blipFill>
        <p:spPr>
          <a:xfrm>
            <a:off x="2442592" y="2060848"/>
            <a:ext cx="414563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00098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zelen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</Template>
  <TotalTime>592</TotalTime>
  <Words>495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Book Antiqua</vt:lpstr>
      <vt:lpstr>Times New Roman</vt:lpstr>
      <vt:lpstr>Wingdings</vt:lpstr>
      <vt:lpstr>zelen</vt:lpstr>
      <vt:lpstr>  Проект «Лук – зеленый друг»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Исследуем лук</vt:lpstr>
      <vt:lpstr>Сажаем лук</vt:lpstr>
      <vt:lpstr>Поливаем лук</vt:lpstr>
      <vt:lpstr>Наблюдаем за луком</vt:lpstr>
      <vt:lpstr>Опыт «Лук в стакане с водой»</vt:lpstr>
      <vt:lpstr>Опыт «Выращиваем лук в посуде с землей»</vt:lpstr>
      <vt:lpstr>Лепка «Лучок золотой бочок»</vt:lpstr>
      <vt:lpstr>Рисование «Вырос зеленый лучок»</vt:lpstr>
      <vt:lpstr> Создание книг про «Зелёный лучок» </vt:lpstr>
      <vt:lpstr>Знают все, что лук полезен,  Витаминами богат,  Но немного горьковат.  В этом лук не виноват.  От природы он такой,  Очень скромный и простой.  Ешьте все зелёный лук,  Он здоровью верный друг! </vt:lpstr>
      <vt:lpstr>Спасибо за внимание!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«Лук - зеленый друг»</dc:title>
  <dc:creator>User</dc:creator>
  <cp:lastModifiedBy>Наталья Обухова</cp:lastModifiedBy>
  <cp:revision>66</cp:revision>
  <dcterms:created xsi:type="dcterms:W3CDTF">2014-02-05T09:17:06Z</dcterms:created>
  <dcterms:modified xsi:type="dcterms:W3CDTF">2023-10-07T19:42:52Z</dcterms:modified>
</cp:coreProperties>
</file>