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7" r:id="rId12"/>
    <p:sldId id="266" r:id="rId13"/>
    <p:sldId id="265" r:id="rId14"/>
    <p:sldId id="270" r:id="rId15"/>
    <p:sldId id="271" r:id="rId16"/>
    <p:sldId id="269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8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5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1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3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9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1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97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1B75D-07BF-44AF-AEAE-E73391F6FDF0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E8E45-1E39-45EF-8F5A-C2A9BD671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3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260648"/>
            <a:ext cx="8424936" cy="19740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b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БМАДОУ «Детский сад № 40» </a:t>
            </a:r>
            <a:b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сетевого сотрудничества с ГБПОУ СО СОПК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1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darkroom.baltimoresun.com/wp-content/uploads/2012/12/REU-BOSNI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74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Потзователь\Desktop\ЛЕГО\шахта макет\IMG-20180207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897817" cy="3281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5793159" cy="377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72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 descr="C:\Users\Потзователь\Desktop\ЛЕГО\шахта макет\IMG-20180207-WA00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33422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03549" cy="4832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20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986337" cy="3328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-522" b="35250"/>
          <a:stretch/>
        </p:blipFill>
        <p:spPr bwMode="auto">
          <a:xfrm>
            <a:off x="2655337" y="3068960"/>
            <a:ext cx="6061551" cy="3218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99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28189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55" y="2852936"/>
            <a:ext cx="332680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657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90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097463" cy="290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56" y="3429000"/>
            <a:ext cx="5281852" cy="3031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99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649" y="116632"/>
            <a:ext cx="8229600" cy="86895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шахта «Южная»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80920" cy="5555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97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8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Название проекта:</a:t>
            </a:r>
          </a:p>
          <a:p>
            <a:pPr marL="0"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«Где добывают золото?».</a:t>
            </a:r>
          </a:p>
          <a:p>
            <a:pPr marL="0" indent="0" algn="just"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Тема проекта:</a:t>
            </a:r>
          </a:p>
          <a:p>
            <a:pPr marL="0"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«Шахта «Южная» г. Березовского»</a:t>
            </a:r>
          </a:p>
          <a:p>
            <a:pPr marL="0" indent="0" algn="just"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моделирования детьми шахты в процессе познавательно-поисковой конструктивной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0" indent="0" algn="just"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ознакомления детей с устройством шахты, основными понятиями (вертикальный столб, горизонт, каптер, золотодобыча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освоения и углубления  ребенком понятий сила трения, балансировка, равновесие в процессе практической конструкторской деятельности.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ознакомления детей с профессией оператор подъемной установки,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проходчик.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Воспитывать чувство патриотизма, любви и гордости к малой родине.</a:t>
            </a:r>
            <a:r>
              <a:rPr lang="ru-RU" dirty="0"/>
              <a:t>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Этапы выполнения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Первый этап  - «Выбор темы»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Что мы знаем?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г. Березовском функционирует много  шахт. Многие жители работают на шахтах. В городе добывают золото и другие драгоценные и полудрагоценные камни.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еще хотим узнать?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-Кто нашел золото?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-Как начали добывать золото?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-Как появились шахты?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-Как устроена шахта?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-Как шахтеры спускаются под землю и поднимаются наверх?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Люди, каких специальностей трудятся на добыче золота?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476672"/>
            <a:ext cx="3312368" cy="4176464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мая 1745 года (1 июня по новому стилю) Ерофей Марков, проводя изыскания на берегу реки в поисках горного хрусталя, обнаружил руду с золотистыми вкраплениями.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в 1747 году было найдено первое месторождение, ставшее впоследствии Березовским рудником.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795" y="5157192"/>
            <a:ext cx="8229600" cy="1329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 добывали на поверхности открытым способом. Шахты появились позднее, когда Лев Брусницын открыл рассыпное золото.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52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256584" cy="466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шахты Березовского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" y="1556792"/>
            <a:ext cx="2602632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золота – тяжелый труд! Добытую руду вывозили в вагонетках, запряженных людьми или конями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4"/>
          <a:stretch/>
        </p:blipFill>
        <p:spPr bwMode="auto">
          <a:xfrm>
            <a:off x="2987824" y="1412776"/>
            <a:ext cx="587297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7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даром Березовский  называют Родиной российского золота. До сих пор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золотопро-мышленники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извлекают 1,8 гр. золота на 1 тонну добытой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img-fotki.yandex.ru/get/4126/102782017.70/0_bc5c6_1218b60d_ori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565400"/>
            <a:ext cx="5549588" cy="3815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8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60840" cy="6034682"/>
          </a:xfrm>
        </p:spPr>
        <p:txBody>
          <a:bodyPr>
            <a:noAutofit/>
          </a:bodyPr>
          <a:lstStyle/>
          <a:p>
            <a:pPr algn="l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Второй этап – «Сбор сведений»</a:t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Организация познавательной среды: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фотоальбомы,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книги о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городе, шахтерах, об  истории золотопромышленности, иллюстрации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труда шахтеров, энциклопедии для совместного рассматривания и чтения;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Обеспечение среды группы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соответствующими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предметами и материалами для организации продуктивных и конструктивных  видов деятельности;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Организация игровой деятельности;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Сбор детьми интересующих сведений и, фиксация их в виде фотографий, рисунков, схем,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рассказов и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подготовка к использованию в проекте.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319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91" y="116632"/>
            <a:ext cx="8229600" cy="7920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золота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Потзователь\Downloads\10-04-2017_09-58-30\image-10-04-17-11-53-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46449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64" y="1124744"/>
            <a:ext cx="399644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01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3" name="Рисунок 2" descr="http://img-fotki.yandex.ru/get/9499/141394370.0/0_11406f_1a588e48_ori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19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230</Words>
  <Application>Microsoft Office PowerPoint</Application>
  <PresentationFormat>Экран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Проектная деятельность  БМАДОУ «Детский сад № 40»  в рамках сетевого сотрудничества с ГБПОУ СО СОПК</vt:lpstr>
      <vt:lpstr>Презентация PowerPoint</vt:lpstr>
      <vt:lpstr>Презентация PowerPoint</vt:lpstr>
      <vt:lpstr>21 мая 1745 года (1 июня по новому стилю) Ерофей Марков, проводя изыскания на берегу реки в поисках горного хрусталя, обнаружил руду с золотистыми вкраплениями.  Лишь в 1747 году было найдено первое месторождение, ставшее впоследствии Березовским рудником.</vt:lpstr>
      <vt:lpstr>Первые шахты Березовского</vt:lpstr>
      <vt:lpstr>Не даром Березовский  называют Родиной российского золота. До сих пор золотопро-мышленники извлекают 1,8 гр. золота на 1 тонну добытой руды.</vt:lpstr>
      <vt:lpstr>Второй этап – «Сбор сведений» Организация познавательной среды: фотоальбомы, книги о городе, шахтерах, об  истории золотопромышленности, иллюстрации труда шахтеров, энциклопедии для совместного рассматривания и чтения; Обеспечение среды группы соответствующими предметами и материалами для организации продуктивных и конструктивных  видов деятельности; Организация игровой деятельности; Сбор детьми интересующих сведений и, фиксация их в виде фотографий, рисунков, схем, рассказов и подготовка к использованию в проекте.</vt:lpstr>
      <vt:lpstr>Посещение музея золота</vt:lpstr>
      <vt:lpstr>Презентация PowerPoint</vt:lpstr>
      <vt:lpstr>Презентация PowerPoint</vt:lpstr>
      <vt:lpstr> </vt:lpstr>
      <vt:lpstr> </vt:lpstr>
      <vt:lpstr> </vt:lpstr>
      <vt:lpstr> </vt:lpstr>
      <vt:lpstr>  </vt:lpstr>
      <vt:lpstr> Наша шахта «Южная»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 БМАДОУ «Детский сад № 40»  в рамках сетевого сотрудничества с ГБПОУ СО СОПК</dc:title>
  <dc:creator>Пользователь</dc:creator>
  <cp:lastModifiedBy>Пользователь</cp:lastModifiedBy>
  <cp:revision>20</cp:revision>
  <dcterms:created xsi:type="dcterms:W3CDTF">2018-02-19T04:26:40Z</dcterms:created>
  <dcterms:modified xsi:type="dcterms:W3CDTF">2018-02-21T15:15:32Z</dcterms:modified>
</cp:coreProperties>
</file>