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221" y="12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BD041-E930-40DE-AAFD-E154F4B54E0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883322-AC56-42A6-96D7-44075FD526B4}">
      <dgm:prSet phldrT="[Текст]"/>
      <dgm:spPr/>
      <dgm:t>
        <a:bodyPr/>
        <a:lstStyle/>
        <a:p>
          <a:r>
            <a:rPr lang="ru-RU" dirty="0" smtClean="0"/>
            <a:t>Круглый стол</a:t>
          </a:r>
          <a:endParaRPr lang="ru-RU" dirty="0"/>
        </a:p>
      </dgm:t>
    </dgm:pt>
    <dgm:pt modelId="{B6D6A85D-5F74-48BB-91CF-45E048503B49}" type="parTrans" cxnId="{609D380D-7F88-40B2-AE67-2E0C6CFF3F3C}">
      <dgm:prSet/>
      <dgm:spPr/>
      <dgm:t>
        <a:bodyPr/>
        <a:lstStyle/>
        <a:p>
          <a:endParaRPr lang="ru-RU"/>
        </a:p>
      </dgm:t>
    </dgm:pt>
    <dgm:pt modelId="{2F58E798-4AD0-4983-B902-BC1F4EE231B6}" type="sibTrans" cxnId="{609D380D-7F88-40B2-AE67-2E0C6CFF3F3C}">
      <dgm:prSet/>
      <dgm:spPr/>
      <dgm:t>
        <a:bodyPr/>
        <a:lstStyle/>
        <a:p>
          <a:endParaRPr lang="ru-RU"/>
        </a:p>
      </dgm:t>
    </dgm:pt>
    <dgm:pt modelId="{453B42ED-135C-42F8-AC30-514DC958DF9A}">
      <dgm:prSet phldrT="[Текст]"/>
      <dgm:spPr/>
      <dgm:t>
        <a:bodyPr/>
        <a:lstStyle/>
        <a:p>
          <a:r>
            <a:rPr lang="ru-RU" dirty="0" smtClean="0"/>
            <a:t>Консультация со специалистами</a:t>
          </a:r>
          <a:endParaRPr lang="ru-RU" dirty="0"/>
        </a:p>
      </dgm:t>
    </dgm:pt>
    <dgm:pt modelId="{0B5A360A-D6AF-4D76-BD3B-6E65C68E0FF9}" type="parTrans" cxnId="{5DF073A3-8F60-42DF-ABF5-1D1A14BAF19A}">
      <dgm:prSet/>
      <dgm:spPr/>
      <dgm:t>
        <a:bodyPr/>
        <a:lstStyle/>
        <a:p>
          <a:endParaRPr lang="ru-RU"/>
        </a:p>
      </dgm:t>
    </dgm:pt>
    <dgm:pt modelId="{900359B8-CDCB-4735-8EEC-1DEA3F364796}" type="sibTrans" cxnId="{5DF073A3-8F60-42DF-ABF5-1D1A14BAF19A}">
      <dgm:prSet/>
      <dgm:spPr/>
      <dgm:t>
        <a:bodyPr/>
        <a:lstStyle/>
        <a:p>
          <a:endParaRPr lang="ru-RU"/>
        </a:p>
      </dgm:t>
    </dgm:pt>
    <dgm:pt modelId="{517AB030-0C37-44DE-8110-378D007C9214}">
      <dgm:prSet phldrT="[Текст]"/>
      <dgm:spPr/>
      <dgm:t>
        <a:bodyPr/>
        <a:lstStyle/>
        <a:p>
          <a:r>
            <a:rPr lang="ru-RU" dirty="0" smtClean="0"/>
            <a:t>Обсуждение реальных ситуаций</a:t>
          </a:r>
          <a:endParaRPr lang="ru-RU" dirty="0"/>
        </a:p>
      </dgm:t>
    </dgm:pt>
    <dgm:pt modelId="{19811DD1-EC29-476F-81CB-DE26029F02B3}" type="parTrans" cxnId="{6BB4CF53-0246-49B2-84B8-3DDD8F15D038}">
      <dgm:prSet/>
      <dgm:spPr/>
      <dgm:t>
        <a:bodyPr/>
        <a:lstStyle/>
        <a:p>
          <a:endParaRPr lang="ru-RU"/>
        </a:p>
      </dgm:t>
    </dgm:pt>
    <dgm:pt modelId="{412AE849-D0CC-41C6-BDBE-95360E85A376}" type="sibTrans" cxnId="{6BB4CF53-0246-49B2-84B8-3DDD8F15D038}">
      <dgm:prSet/>
      <dgm:spPr/>
      <dgm:t>
        <a:bodyPr/>
        <a:lstStyle/>
        <a:p>
          <a:endParaRPr lang="ru-RU"/>
        </a:p>
      </dgm:t>
    </dgm:pt>
    <dgm:pt modelId="{13CB58E5-ABC8-492D-9CB9-F3D1CB35DFAC}">
      <dgm:prSet phldrT="[Текст]"/>
      <dgm:spPr/>
      <dgm:t>
        <a:bodyPr/>
        <a:lstStyle/>
        <a:p>
          <a:r>
            <a:rPr lang="ru-RU" dirty="0" smtClean="0"/>
            <a:t>Тренинги</a:t>
          </a:r>
          <a:endParaRPr lang="ru-RU" dirty="0"/>
        </a:p>
      </dgm:t>
    </dgm:pt>
    <dgm:pt modelId="{9307B323-85FB-4FEC-9872-3CE23DFE97CD}" type="parTrans" cxnId="{BEA7E07B-BEDF-4C93-87AE-2A6487D414FF}">
      <dgm:prSet/>
      <dgm:spPr/>
      <dgm:t>
        <a:bodyPr/>
        <a:lstStyle/>
        <a:p>
          <a:endParaRPr lang="ru-RU"/>
        </a:p>
      </dgm:t>
    </dgm:pt>
    <dgm:pt modelId="{CC78719D-3138-4524-816A-A1ECF13A1E66}" type="sibTrans" cxnId="{BEA7E07B-BEDF-4C93-87AE-2A6487D414FF}">
      <dgm:prSet/>
      <dgm:spPr/>
      <dgm:t>
        <a:bodyPr/>
        <a:lstStyle/>
        <a:p>
          <a:endParaRPr lang="ru-RU"/>
        </a:p>
      </dgm:t>
    </dgm:pt>
    <dgm:pt modelId="{4D6BB114-CDBA-4339-9794-E8493A7D57C2}">
      <dgm:prSet phldrT="[Текст]"/>
      <dgm:spPr/>
      <dgm:t>
        <a:bodyPr/>
        <a:lstStyle/>
        <a:p>
          <a:r>
            <a:rPr lang="ru-RU" dirty="0" smtClean="0"/>
            <a:t>Игровые ситуации</a:t>
          </a:r>
          <a:endParaRPr lang="ru-RU" dirty="0"/>
        </a:p>
      </dgm:t>
    </dgm:pt>
    <dgm:pt modelId="{34FA8EBA-EB97-4D9D-9EAA-F70B814D97EE}" type="parTrans" cxnId="{408A19EF-42DA-4B54-91E8-AC768D451CAF}">
      <dgm:prSet/>
      <dgm:spPr/>
      <dgm:t>
        <a:bodyPr/>
        <a:lstStyle/>
        <a:p>
          <a:endParaRPr lang="ru-RU"/>
        </a:p>
      </dgm:t>
    </dgm:pt>
    <dgm:pt modelId="{3F602037-8575-47EB-8AC4-ADC2878E65AD}" type="sibTrans" cxnId="{408A19EF-42DA-4B54-91E8-AC768D451CAF}">
      <dgm:prSet/>
      <dgm:spPr/>
      <dgm:t>
        <a:bodyPr/>
        <a:lstStyle/>
        <a:p>
          <a:endParaRPr lang="ru-RU"/>
        </a:p>
      </dgm:t>
    </dgm:pt>
    <dgm:pt modelId="{F6FA58C0-8C5C-46D6-90ED-B48DD7A945D0}">
      <dgm:prSet phldrT="[Текст]"/>
      <dgm:spPr/>
      <dgm:t>
        <a:bodyPr/>
        <a:lstStyle/>
        <a:p>
          <a:r>
            <a:rPr lang="ru-RU" dirty="0" smtClean="0"/>
            <a:t>Практические задания</a:t>
          </a:r>
          <a:endParaRPr lang="ru-RU" dirty="0"/>
        </a:p>
      </dgm:t>
    </dgm:pt>
    <dgm:pt modelId="{28C700B8-B52F-4526-88F5-C49F5AFFF22D}" type="parTrans" cxnId="{AE045DDF-740E-483E-AEC1-A9E24D042489}">
      <dgm:prSet/>
      <dgm:spPr/>
      <dgm:t>
        <a:bodyPr/>
        <a:lstStyle/>
        <a:p>
          <a:endParaRPr lang="ru-RU"/>
        </a:p>
      </dgm:t>
    </dgm:pt>
    <dgm:pt modelId="{1F519A6E-71FE-4315-9FC5-14F35FC7B36E}" type="sibTrans" cxnId="{AE045DDF-740E-483E-AEC1-A9E24D042489}">
      <dgm:prSet/>
      <dgm:spPr/>
      <dgm:t>
        <a:bodyPr/>
        <a:lstStyle/>
        <a:p>
          <a:endParaRPr lang="ru-RU"/>
        </a:p>
      </dgm:t>
    </dgm:pt>
    <dgm:pt modelId="{A2361B07-6CFA-4EB0-972F-5E8C746F5AE3}">
      <dgm:prSet phldrT="[Текст]"/>
      <dgm:spPr/>
      <dgm:t>
        <a:bodyPr/>
        <a:lstStyle/>
        <a:p>
          <a:r>
            <a:rPr lang="ru-RU" dirty="0" smtClean="0"/>
            <a:t>Мастер-классы</a:t>
          </a:r>
          <a:endParaRPr lang="ru-RU" dirty="0"/>
        </a:p>
      </dgm:t>
    </dgm:pt>
    <dgm:pt modelId="{BF2A80E4-ED1F-4386-8EF7-F7542FD1146F}" type="parTrans" cxnId="{35D81892-A859-48D8-96C7-233FAF3A7F1C}">
      <dgm:prSet/>
      <dgm:spPr/>
      <dgm:t>
        <a:bodyPr/>
        <a:lstStyle/>
        <a:p>
          <a:endParaRPr lang="ru-RU"/>
        </a:p>
      </dgm:t>
    </dgm:pt>
    <dgm:pt modelId="{806538E7-BA36-4106-BB2E-9C60E214B27A}" type="sibTrans" cxnId="{35D81892-A859-48D8-96C7-233FAF3A7F1C}">
      <dgm:prSet/>
      <dgm:spPr/>
      <dgm:t>
        <a:bodyPr/>
        <a:lstStyle/>
        <a:p>
          <a:endParaRPr lang="ru-RU"/>
        </a:p>
      </dgm:t>
    </dgm:pt>
    <dgm:pt modelId="{A64C36FF-202A-4609-A1BF-EDC72CFB79FA}">
      <dgm:prSet phldrT="[Текст]"/>
      <dgm:spPr/>
      <dgm:t>
        <a:bodyPr/>
        <a:lstStyle/>
        <a:p>
          <a:r>
            <a:rPr lang="ru-RU" dirty="0" smtClean="0"/>
            <a:t>Практикумы</a:t>
          </a:r>
          <a:endParaRPr lang="ru-RU" dirty="0"/>
        </a:p>
      </dgm:t>
    </dgm:pt>
    <dgm:pt modelId="{01F0F423-DFCC-4E10-9E26-0610005417FC}" type="parTrans" cxnId="{43D1EB3D-377A-46B3-800C-AD67E28B0619}">
      <dgm:prSet/>
      <dgm:spPr/>
      <dgm:t>
        <a:bodyPr/>
        <a:lstStyle/>
        <a:p>
          <a:endParaRPr lang="ru-RU"/>
        </a:p>
      </dgm:t>
    </dgm:pt>
    <dgm:pt modelId="{39FB9591-C7B0-4B46-9F07-A0D08A2D7EC9}" type="sibTrans" cxnId="{43D1EB3D-377A-46B3-800C-AD67E28B0619}">
      <dgm:prSet/>
      <dgm:spPr/>
      <dgm:t>
        <a:bodyPr/>
        <a:lstStyle/>
        <a:p>
          <a:endParaRPr lang="ru-RU"/>
        </a:p>
      </dgm:t>
    </dgm:pt>
    <dgm:pt modelId="{0969D0CC-9574-45EC-9FD3-E9910A9458AE}">
      <dgm:prSet/>
      <dgm:spPr/>
      <dgm:t>
        <a:bodyPr/>
        <a:lstStyle/>
        <a:p>
          <a:r>
            <a:rPr lang="ru-RU" dirty="0" smtClean="0"/>
            <a:t>Обмен опытом</a:t>
          </a:r>
          <a:endParaRPr lang="ru-RU" dirty="0"/>
        </a:p>
      </dgm:t>
    </dgm:pt>
    <dgm:pt modelId="{FF599937-F72B-4307-B75F-CDBF731FD737}" type="parTrans" cxnId="{EC3F2288-215B-4A43-90BB-42A083779654}">
      <dgm:prSet/>
      <dgm:spPr/>
      <dgm:t>
        <a:bodyPr/>
        <a:lstStyle/>
        <a:p>
          <a:endParaRPr lang="ru-RU"/>
        </a:p>
      </dgm:t>
    </dgm:pt>
    <dgm:pt modelId="{6F6761E3-31E4-4BBF-9CC5-D44AC30E1470}" type="sibTrans" cxnId="{EC3F2288-215B-4A43-90BB-42A083779654}">
      <dgm:prSet/>
      <dgm:spPr/>
      <dgm:t>
        <a:bodyPr/>
        <a:lstStyle/>
        <a:p>
          <a:endParaRPr lang="ru-RU"/>
        </a:p>
      </dgm:t>
    </dgm:pt>
    <dgm:pt modelId="{EA003118-971F-4555-8EE3-8333FA716C01}">
      <dgm:prSet/>
      <dgm:spPr/>
      <dgm:t>
        <a:bodyPr/>
        <a:lstStyle/>
        <a:p>
          <a:r>
            <a:rPr lang="ru-RU" dirty="0" smtClean="0"/>
            <a:t>Телесно-ориентированная  терапия</a:t>
          </a:r>
          <a:endParaRPr lang="ru-RU" dirty="0"/>
        </a:p>
      </dgm:t>
    </dgm:pt>
    <dgm:pt modelId="{94DC20CC-473B-440F-A49D-C4330E202EE3}" type="parTrans" cxnId="{DB60382A-A071-4011-8F00-E125DD0F9924}">
      <dgm:prSet/>
      <dgm:spPr/>
      <dgm:t>
        <a:bodyPr/>
        <a:lstStyle/>
        <a:p>
          <a:endParaRPr lang="ru-RU"/>
        </a:p>
      </dgm:t>
    </dgm:pt>
    <dgm:pt modelId="{233CB2E4-FB3B-4B35-ACCD-F96B9FA3401C}" type="sibTrans" cxnId="{DB60382A-A071-4011-8F00-E125DD0F9924}">
      <dgm:prSet/>
      <dgm:spPr/>
      <dgm:t>
        <a:bodyPr/>
        <a:lstStyle/>
        <a:p>
          <a:endParaRPr lang="ru-RU"/>
        </a:p>
      </dgm:t>
    </dgm:pt>
    <dgm:pt modelId="{14E127D8-112F-4F78-AE09-96742FA5B005}" type="pres">
      <dgm:prSet presAssocID="{42FBD041-E930-40DE-AAFD-E154F4B54E04}" presName="theList" presStyleCnt="0">
        <dgm:presLayoutVars>
          <dgm:dir/>
          <dgm:animLvl val="lvl"/>
          <dgm:resizeHandles val="exact"/>
        </dgm:presLayoutVars>
      </dgm:prSet>
      <dgm:spPr/>
    </dgm:pt>
    <dgm:pt modelId="{D23BD2F5-227D-4FBE-BAA5-93D8C39CE922}" type="pres">
      <dgm:prSet presAssocID="{1B883322-AC56-42A6-96D7-44075FD526B4}" presName="compNode" presStyleCnt="0"/>
      <dgm:spPr/>
    </dgm:pt>
    <dgm:pt modelId="{A906F705-140A-438A-8F8B-BD8CBA880F87}" type="pres">
      <dgm:prSet presAssocID="{1B883322-AC56-42A6-96D7-44075FD526B4}" presName="aNode" presStyleLbl="bgShp" presStyleIdx="0" presStyleCnt="3"/>
      <dgm:spPr/>
    </dgm:pt>
    <dgm:pt modelId="{34407A5B-4C33-4B8B-B743-78390D5A2014}" type="pres">
      <dgm:prSet presAssocID="{1B883322-AC56-42A6-96D7-44075FD526B4}" presName="textNode" presStyleLbl="bgShp" presStyleIdx="0" presStyleCnt="3"/>
      <dgm:spPr/>
    </dgm:pt>
    <dgm:pt modelId="{CFF46392-1407-4254-B7BC-9EC896991AA7}" type="pres">
      <dgm:prSet presAssocID="{1B883322-AC56-42A6-96D7-44075FD526B4}" presName="compChildNode" presStyleCnt="0"/>
      <dgm:spPr/>
    </dgm:pt>
    <dgm:pt modelId="{1F2F1F0A-D5E2-427D-A698-31ADF19A5A64}" type="pres">
      <dgm:prSet presAssocID="{1B883322-AC56-42A6-96D7-44075FD526B4}" presName="theInnerList" presStyleCnt="0"/>
      <dgm:spPr/>
    </dgm:pt>
    <dgm:pt modelId="{119C311A-B103-4E8D-81A1-275C05D01E96}" type="pres">
      <dgm:prSet presAssocID="{453B42ED-135C-42F8-AC30-514DC958DF9A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3C2B2-F38D-46B3-BEE5-71E192E8C246}" type="pres">
      <dgm:prSet presAssocID="{453B42ED-135C-42F8-AC30-514DC958DF9A}" presName="aSpace2" presStyleCnt="0"/>
      <dgm:spPr/>
    </dgm:pt>
    <dgm:pt modelId="{68A23B3D-645A-4E43-A40F-EFC8B8BD8640}" type="pres">
      <dgm:prSet presAssocID="{517AB030-0C37-44DE-8110-378D007C9214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E208E-2BA7-4869-8A81-11537F0DF763}" type="pres">
      <dgm:prSet presAssocID="{1B883322-AC56-42A6-96D7-44075FD526B4}" presName="aSpace" presStyleCnt="0"/>
      <dgm:spPr/>
    </dgm:pt>
    <dgm:pt modelId="{6FFC85A0-85E5-4290-86D3-35EF03848F22}" type="pres">
      <dgm:prSet presAssocID="{13CB58E5-ABC8-492D-9CB9-F3D1CB35DFAC}" presName="compNode" presStyleCnt="0"/>
      <dgm:spPr/>
    </dgm:pt>
    <dgm:pt modelId="{EB821152-6ADD-4409-AED0-770B56551C9B}" type="pres">
      <dgm:prSet presAssocID="{13CB58E5-ABC8-492D-9CB9-F3D1CB35DFAC}" presName="aNode" presStyleLbl="bgShp" presStyleIdx="1" presStyleCnt="3"/>
      <dgm:spPr/>
    </dgm:pt>
    <dgm:pt modelId="{A2344EC5-47F5-4DC0-9ED9-628E486ECC29}" type="pres">
      <dgm:prSet presAssocID="{13CB58E5-ABC8-492D-9CB9-F3D1CB35DFAC}" presName="textNode" presStyleLbl="bgShp" presStyleIdx="1" presStyleCnt="3"/>
      <dgm:spPr/>
    </dgm:pt>
    <dgm:pt modelId="{8BB1C2C9-637E-4A79-9848-46C86A47B19F}" type="pres">
      <dgm:prSet presAssocID="{13CB58E5-ABC8-492D-9CB9-F3D1CB35DFAC}" presName="compChildNode" presStyleCnt="0"/>
      <dgm:spPr/>
    </dgm:pt>
    <dgm:pt modelId="{5CFC137F-D695-428C-94C7-0C7CC6B50B4A}" type="pres">
      <dgm:prSet presAssocID="{13CB58E5-ABC8-492D-9CB9-F3D1CB35DFAC}" presName="theInnerList" presStyleCnt="0"/>
      <dgm:spPr/>
    </dgm:pt>
    <dgm:pt modelId="{36C0267A-FA1C-4C5A-87CF-83B8A4317D7B}" type="pres">
      <dgm:prSet presAssocID="{4D6BB114-CDBA-4339-9794-E8493A7D57C2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CC705-E6D1-4EBE-90F7-D5E6162F37A3}" type="pres">
      <dgm:prSet presAssocID="{4D6BB114-CDBA-4339-9794-E8493A7D57C2}" presName="aSpace2" presStyleCnt="0"/>
      <dgm:spPr/>
    </dgm:pt>
    <dgm:pt modelId="{9C92BEEA-9FEB-4B40-BEDB-41ABF75FC4E5}" type="pres">
      <dgm:prSet presAssocID="{F6FA58C0-8C5C-46D6-90ED-B48DD7A945D0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EED29-60CB-4BDD-839D-DCCA5B5AD09B}" type="pres">
      <dgm:prSet presAssocID="{13CB58E5-ABC8-492D-9CB9-F3D1CB35DFAC}" presName="aSpace" presStyleCnt="0"/>
      <dgm:spPr/>
    </dgm:pt>
    <dgm:pt modelId="{2CBE1F47-7753-4C95-B8DD-8BA4D8DAC07A}" type="pres">
      <dgm:prSet presAssocID="{A2361B07-6CFA-4EB0-972F-5E8C746F5AE3}" presName="compNode" presStyleCnt="0"/>
      <dgm:spPr/>
    </dgm:pt>
    <dgm:pt modelId="{6A3756AA-E15B-49F9-B6FD-0BA004315F64}" type="pres">
      <dgm:prSet presAssocID="{A2361B07-6CFA-4EB0-972F-5E8C746F5AE3}" presName="aNode" presStyleLbl="bgShp" presStyleIdx="2" presStyleCnt="3"/>
      <dgm:spPr/>
    </dgm:pt>
    <dgm:pt modelId="{2617C1D0-F2B4-41FF-B57C-D6569989C771}" type="pres">
      <dgm:prSet presAssocID="{A2361B07-6CFA-4EB0-972F-5E8C746F5AE3}" presName="textNode" presStyleLbl="bgShp" presStyleIdx="2" presStyleCnt="3"/>
      <dgm:spPr/>
    </dgm:pt>
    <dgm:pt modelId="{38267A17-BE32-4F80-9D8F-5AE8CEB9D8E6}" type="pres">
      <dgm:prSet presAssocID="{A2361B07-6CFA-4EB0-972F-5E8C746F5AE3}" presName="compChildNode" presStyleCnt="0"/>
      <dgm:spPr/>
    </dgm:pt>
    <dgm:pt modelId="{5AA89A6E-4592-4F1E-9954-77D886F57594}" type="pres">
      <dgm:prSet presAssocID="{A2361B07-6CFA-4EB0-972F-5E8C746F5AE3}" presName="theInnerList" presStyleCnt="0"/>
      <dgm:spPr/>
    </dgm:pt>
    <dgm:pt modelId="{D8023ED2-7CFA-42E5-BC9E-BD154FA623F8}" type="pres">
      <dgm:prSet presAssocID="{A64C36FF-202A-4609-A1BF-EDC72CFB79FA}" presName="childNode" presStyleLbl="node1" presStyleIdx="4" presStyleCnt="7">
        <dgm:presLayoutVars>
          <dgm:bulletEnabled val="1"/>
        </dgm:presLayoutVars>
      </dgm:prSet>
      <dgm:spPr/>
    </dgm:pt>
    <dgm:pt modelId="{DC6ED160-2B7E-48EF-9849-2047B3A55932}" type="pres">
      <dgm:prSet presAssocID="{A64C36FF-202A-4609-A1BF-EDC72CFB79FA}" presName="aSpace2" presStyleCnt="0"/>
      <dgm:spPr/>
    </dgm:pt>
    <dgm:pt modelId="{6CACC5E9-96EB-4E0D-AAA0-AB42E8FB5C61}" type="pres">
      <dgm:prSet presAssocID="{0969D0CC-9574-45EC-9FD3-E9910A9458AE}" presName="childNode" presStyleLbl="node1" presStyleIdx="5" presStyleCnt="7">
        <dgm:presLayoutVars>
          <dgm:bulletEnabled val="1"/>
        </dgm:presLayoutVars>
      </dgm:prSet>
      <dgm:spPr/>
    </dgm:pt>
    <dgm:pt modelId="{A113492A-8A3B-4737-AC8D-867201537FA2}" type="pres">
      <dgm:prSet presAssocID="{0969D0CC-9574-45EC-9FD3-E9910A9458AE}" presName="aSpace2" presStyleCnt="0"/>
      <dgm:spPr/>
    </dgm:pt>
    <dgm:pt modelId="{F0ACE226-574D-4DC8-92A1-78A86ACFBCB0}" type="pres">
      <dgm:prSet presAssocID="{EA003118-971F-4555-8EE3-8333FA716C01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35D81892-A859-48D8-96C7-233FAF3A7F1C}" srcId="{42FBD041-E930-40DE-AAFD-E154F4B54E04}" destId="{A2361B07-6CFA-4EB0-972F-5E8C746F5AE3}" srcOrd="2" destOrd="0" parTransId="{BF2A80E4-ED1F-4386-8EF7-F7542FD1146F}" sibTransId="{806538E7-BA36-4106-BB2E-9C60E214B27A}"/>
    <dgm:cxn modelId="{37C600C3-EBF3-47A6-A14E-9DE5BE1A6021}" type="presOf" srcId="{4D6BB114-CDBA-4339-9794-E8493A7D57C2}" destId="{36C0267A-FA1C-4C5A-87CF-83B8A4317D7B}" srcOrd="0" destOrd="0" presId="urn:microsoft.com/office/officeart/2005/8/layout/lProcess2"/>
    <dgm:cxn modelId="{F7C9D538-6662-4612-94C5-E9BBB6E978B6}" type="presOf" srcId="{1B883322-AC56-42A6-96D7-44075FD526B4}" destId="{A906F705-140A-438A-8F8B-BD8CBA880F87}" srcOrd="0" destOrd="0" presId="urn:microsoft.com/office/officeart/2005/8/layout/lProcess2"/>
    <dgm:cxn modelId="{BF2B8C1E-1B59-4A61-AEAC-9F022344A077}" type="presOf" srcId="{13CB58E5-ABC8-492D-9CB9-F3D1CB35DFAC}" destId="{EB821152-6ADD-4409-AED0-770B56551C9B}" srcOrd="0" destOrd="0" presId="urn:microsoft.com/office/officeart/2005/8/layout/lProcess2"/>
    <dgm:cxn modelId="{5DF073A3-8F60-42DF-ABF5-1D1A14BAF19A}" srcId="{1B883322-AC56-42A6-96D7-44075FD526B4}" destId="{453B42ED-135C-42F8-AC30-514DC958DF9A}" srcOrd="0" destOrd="0" parTransId="{0B5A360A-D6AF-4D76-BD3B-6E65C68E0FF9}" sibTransId="{900359B8-CDCB-4735-8EEC-1DEA3F364796}"/>
    <dgm:cxn modelId="{0C6269B8-049D-43A9-9B7A-C429F40B24CC}" type="presOf" srcId="{0969D0CC-9574-45EC-9FD3-E9910A9458AE}" destId="{6CACC5E9-96EB-4E0D-AAA0-AB42E8FB5C61}" srcOrd="0" destOrd="0" presId="urn:microsoft.com/office/officeart/2005/8/layout/lProcess2"/>
    <dgm:cxn modelId="{609D380D-7F88-40B2-AE67-2E0C6CFF3F3C}" srcId="{42FBD041-E930-40DE-AAFD-E154F4B54E04}" destId="{1B883322-AC56-42A6-96D7-44075FD526B4}" srcOrd="0" destOrd="0" parTransId="{B6D6A85D-5F74-48BB-91CF-45E048503B49}" sibTransId="{2F58E798-4AD0-4983-B902-BC1F4EE231B6}"/>
    <dgm:cxn modelId="{4C040DDF-938F-465A-B6B9-9030E980FB5E}" type="presOf" srcId="{A64C36FF-202A-4609-A1BF-EDC72CFB79FA}" destId="{D8023ED2-7CFA-42E5-BC9E-BD154FA623F8}" srcOrd="0" destOrd="0" presId="urn:microsoft.com/office/officeart/2005/8/layout/lProcess2"/>
    <dgm:cxn modelId="{BB7297A1-3217-4C1D-8ECB-C8027727E8F5}" type="presOf" srcId="{517AB030-0C37-44DE-8110-378D007C9214}" destId="{68A23B3D-645A-4E43-A40F-EFC8B8BD8640}" srcOrd="0" destOrd="0" presId="urn:microsoft.com/office/officeart/2005/8/layout/lProcess2"/>
    <dgm:cxn modelId="{618EED29-14A5-4388-BA90-60AFD9EF79BB}" type="presOf" srcId="{13CB58E5-ABC8-492D-9CB9-F3D1CB35DFAC}" destId="{A2344EC5-47F5-4DC0-9ED9-628E486ECC29}" srcOrd="1" destOrd="0" presId="urn:microsoft.com/office/officeart/2005/8/layout/lProcess2"/>
    <dgm:cxn modelId="{DCFDDF86-1254-4EAE-A93A-BDED9EAE1177}" type="presOf" srcId="{1B883322-AC56-42A6-96D7-44075FD526B4}" destId="{34407A5B-4C33-4B8B-B743-78390D5A2014}" srcOrd="1" destOrd="0" presId="urn:microsoft.com/office/officeart/2005/8/layout/lProcess2"/>
    <dgm:cxn modelId="{8844BF33-A758-4D09-AF9E-1F291651322F}" type="presOf" srcId="{F6FA58C0-8C5C-46D6-90ED-B48DD7A945D0}" destId="{9C92BEEA-9FEB-4B40-BEDB-41ABF75FC4E5}" srcOrd="0" destOrd="0" presId="urn:microsoft.com/office/officeart/2005/8/layout/lProcess2"/>
    <dgm:cxn modelId="{DB60382A-A071-4011-8F00-E125DD0F9924}" srcId="{A2361B07-6CFA-4EB0-972F-5E8C746F5AE3}" destId="{EA003118-971F-4555-8EE3-8333FA716C01}" srcOrd="2" destOrd="0" parTransId="{94DC20CC-473B-440F-A49D-C4330E202EE3}" sibTransId="{233CB2E4-FB3B-4B35-ACCD-F96B9FA3401C}"/>
    <dgm:cxn modelId="{5BE8A873-1201-4EB0-9965-9111D93D9BA9}" type="presOf" srcId="{EA003118-971F-4555-8EE3-8333FA716C01}" destId="{F0ACE226-574D-4DC8-92A1-78A86ACFBCB0}" srcOrd="0" destOrd="0" presId="urn:microsoft.com/office/officeart/2005/8/layout/lProcess2"/>
    <dgm:cxn modelId="{F621125B-D75B-42B1-8768-EBB8BC169952}" type="presOf" srcId="{A2361B07-6CFA-4EB0-972F-5E8C746F5AE3}" destId="{2617C1D0-F2B4-41FF-B57C-D6569989C771}" srcOrd="1" destOrd="0" presId="urn:microsoft.com/office/officeart/2005/8/layout/lProcess2"/>
    <dgm:cxn modelId="{6BB4CF53-0246-49B2-84B8-3DDD8F15D038}" srcId="{1B883322-AC56-42A6-96D7-44075FD526B4}" destId="{517AB030-0C37-44DE-8110-378D007C9214}" srcOrd="1" destOrd="0" parTransId="{19811DD1-EC29-476F-81CB-DE26029F02B3}" sibTransId="{412AE849-D0CC-41C6-BDBE-95360E85A376}"/>
    <dgm:cxn modelId="{408A19EF-42DA-4B54-91E8-AC768D451CAF}" srcId="{13CB58E5-ABC8-492D-9CB9-F3D1CB35DFAC}" destId="{4D6BB114-CDBA-4339-9794-E8493A7D57C2}" srcOrd="0" destOrd="0" parTransId="{34FA8EBA-EB97-4D9D-9EAA-F70B814D97EE}" sibTransId="{3F602037-8575-47EB-8AC4-ADC2878E65AD}"/>
    <dgm:cxn modelId="{BEA7E07B-BEDF-4C93-87AE-2A6487D414FF}" srcId="{42FBD041-E930-40DE-AAFD-E154F4B54E04}" destId="{13CB58E5-ABC8-492D-9CB9-F3D1CB35DFAC}" srcOrd="1" destOrd="0" parTransId="{9307B323-85FB-4FEC-9872-3CE23DFE97CD}" sibTransId="{CC78719D-3138-4524-816A-A1ECF13A1E66}"/>
    <dgm:cxn modelId="{43D1EB3D-377A-46B3-800C-AD67E28B0619}" srcId="{A2361B07-6CFA-4EB0-972F-5E8C746F5AE3}" destId="{A64C36FF-202A-4609-A1BF-EDC72CFB79FA}" srcOrd="0" destOrd="0" parTransId="{01F0F423-DFCC-4E10-9E26-0610005417FC}" sibTransId="{39FB9591-C7B0-4B46-9F07-A0D08A2D7EC9}"/>
    <dgm:cxn modelId="{AE045DDF-740E-483E-AEC1-A9E24D042489}" srcId="{13CB58E5-ABC8-492D-9CB9-F3D1CB35DFAC}" destId="{F6FA58C0-8C5C-46D6-90ED-B48DD7A945D0}" srcOrd="1" destOrd="0" parTransId="{28C700B8-B52F-4526-88F5-C49F5AFFF22D}" sibTransId="{1F519A6E-71FE-4315-9FC5-14F35FC7B36E}"/>
    <dgm:cxn modelId="{AABFDB56-92E8-46C4-9B11-0D20E3591D3C}" type="presOf" srcId="{453B42ED-135C-42F8-AC30-514DC958DF9A}" destId="{119C311A-B103-4E8D-81A1-275C05D01E96}" srcOrd="0" destOrd="0" presId="urn:microsoft.com/office/officeart/2005/8/layout/lProcess2"/>
    <dgm:cxn modelId="{6865850A-16D8-4B6C-96AA-E68D7FEE9D7D}" type="presOf" srcId="{42FBD041-E930-40DE-AAFD-E154F4B54E04}" destId="{14E127D8-112F-4F78-AE09-96742FA5B005}" srcOrd="0" destOrd="0" presId="urn:microsoft.com/office/officeart/2005/8/layout/lProcess2"/>
    <dgm:cxn modelId="{EC3F2288-215B-4A43-90BB-42A083779654}" srcId="{A2361B07-6CFA-4EB0-972F-5E8C746F5AE3}" destId="{0969D0CC-9574-45EC-9FD3-E9910A9458AE}" srcOrd="1" destOrd="0" parTransId="{FF599937-F72B-4307-B75F-CDBF731FD737}" sibTransId="{6F6761E3-31E4-4BBF-9CC5-D44AC30E1470}"/>
    <dgm:cxn modelId="{1F17F018-A2AA-4B8B-BB8C-B565F423D0C4}" type="presOf" srcId="{A2361B07-6CFA-4EB0-972F-5E8C746F5AE3}" destId="{6A3756AA-E15B-49F9-B6FD-0BA004315F64}" srcOrd="0" destOrd="0" presId="urn:microsoft.com/office/officeart/2005/8/layout/lProcess2"/>
    <dgm:cxn modelId="{669E0AD2-2619-40EA-8DB6-E6B965D9091E}" type="presParOf" srcId="{14E127D8-112F-4F78-AE09-96742FA5B005}" destId="{D23BD2F5-227D-4FBE-BAA5-93D8C39CE922}" srcOrd="0" destOrd="0" presId="urn:microsoft.com/office/officeart/2005/8/layout/lProcess2"/>
    <dgm:cxn modelId="{1F31B4B5-3FFD-4EE3-97CA-530ED826D75E}" type="presParOf" srcId="{D23BD2F5-227D-4FBE-BAA5-93D8C39CE922}" destId="{A906F705-140A-438A-8F8B-BD8CBA880F87}" srcOrd="0" destOrd="0" presId="urn:microsoft.com/office/officeart/2005/8/layout/lProcess2"/>
    <dgm:cxn modelId="{AB86C59B-9489-4B41-B39F-6E15B47046F9}" type="presParOf" srcId="{D23BD2F5-227D-4FBE-BAA5-93D8C39CE922}" destId="{34407A5B-4C33-4B8B-B743-78390D5A2014}" srcOrd="1" destOrd="0" presId="urn:microsoft.com/office/officeart/2005/8/layout/lProcess2"/>
    <dgm:cxn modelId="{68C0E231-53A3-4728-843C-386303B3CB88}" type="presParOf" srcId="{D23BD2F5-227D-4FBE-BAA5-93D8C39CE922}" destId="{CFF46392-1407-4254-B7BC-9EC896991AA7}" srcOrd="2" destOrd="0" presId="urn:microsoft.com/office/officeart/2005/8/layout/lProcess2"/>
    <dgm:cxn modelId="{4A6F4EC5-B8EA-4566-80C2-160D28158691}" type="presParOf" srcId="{CFF46392-1407-4254-B7BC-9EC896991AA7}" destId="{1F2F1F0A-D5E2-427D-A698-31ADF19A5A64}" srcOrd="0" destOrd="0" presId="urn:microsoft.com/office/officeart/2005/8/layout/lProcess2"/>
    <dgm:cxn modelId="{E1458E0B-89E7-4921-992D-FA2113668C48}" type="presParOf" srcId="{1F2F1F0A-D5E2-427D-A698-31ADF19A5A64}" destId="{119C311A-B103-4E8D-81A1-275C05D01E96}" srcOrd="0" destOrd="0" presId="urn:microsoft.com/office/officeart/2005/8/layout/lProcess2"/>
    <dgm:cxn modelId="{1A8B20B8-7E82-4421-B3D9-B2881A6E8511}" type="presParOf" srcId="{1F2F1F0A-D5E2-427D-A698-31ADF19A5A64}" destId="{F0D3C2B2-F38D-46B3-BEE5-71E192E8C246}" srcOrd="1" destOrd="0" presId="urn:microsoft.com/office/officeart/2005/8/layout/lProcess2"/>
    <dgm:cxn modelId="{99E4F3D6-2376-4E41-8F84-BCF48DE8390A}" type="presParOf" srcId="{1F2F1F0A-D5E2-427D-A698-31ADF19A5A64}" destId="{68A23B3D-645A-4E43-A40F-EFC8B8BD8640}" srcOrd="2" destOrd="0" presId="urn:microsoft.com/office/officeart/2005/8/layout/lProcess2"/>
    <dgm:cxn modelId="{3C321ED5-AE3D-44E5-984D-5762CDCED4F2}" type="presParOf" srcId="{14E127D8-112F-4F78-AE09-96742FA5B005}" destId="{BDFE208E-2BA7-4869-8A81-11537F0DF763}" srcOrd="1" destOrd="0" presId="urn:microsoft.com/office/officeart/2005/8/layout/lProcess2"/>
    <dgm:cxn modelId="{01231395-C426-4969-BB19-A9EAC7F3E1A1}" type="presParOf" srcId="{14E127D8-112F-4F78-AE09-96742FA5B005}" destId="{6FFC85A0-85E5-4290-86D3-35EF03848F22}" srcOrd="2" destOrd="0" presId="urn:microsoft.com/office/officeart/2005/8/layout/lProcess2"/>
    <dgm:cxn modelId="{C4604B2E-0809-4EA4-9DF8-DB4F8726C8B3}" type="presParOf" srcId="{6FFC85A0-85E5-4290-86D3-35EF03848F22}" destId="{EB821152-6ADD-4409-AED0-770B56551C9B}" srcOrd="0" destOrd="0" presId="urn:microsoft.com/office/officeart/2005/8/layout/lProcess2"/>
    <dgm:cxn modelId="{5D1C7064-D446-4033-A43C-08AD88B9CF5D}" type="presParOf" srcId="{6FFC85A0-85E5-4290-86D3-35EF03848F22}" destId="{A2344EC5-47F5-4DC0-9ED9-628E486ECC29}" srcOrd="1" destOrd="0" presId="urn:microsoft.com/office/officeart/2005/8/layout/lProcess2"/>
    <dgm:cxn modelId="{DF20B897-59F6-429D-AE1A-A364995AA9F7}" type="presParOf" srcId="{6FFC85A0-85E5-4290-86D3-35EF03848F22}" destId="{8BB1C2C9-637E-4A79-9848-46C86A47B19F}" srcOrd="2" destOrd="0" presId="urn:microsoft.com/office/officeart/2005/8/layout/lProcess2"/>
    <dgm:cxn modelId="{664631AB-CE4D-4619-8110-E85C0EF403D7}" type="presParOf" srcId="{8BB1C2C9-637E-4A79-9848-46C86A47B19F}" destId="{5CFC137F-D695-428C-94C7-0C7CC6B50B4A}" srcOrd="0" destOrd="0" presId="urn:microsoft.com/office/officeart/2005/8/layout/lProcess2"/>
    <dgm:cxn modelId="{184F4E3C-2752-4DD3-AB30-4D3D2C42B99F}" type="presParOf" srcId="{5CFC137F-D695-428C-94C7-0C7CC6B50B4A}" destId="{36C0267A-FA1C-4C5A-87CF-83B8A4317D7B}" srcOrd="0" destOrd="0" presId="urn:microsoft.com/office/officeart/2005/8/layout/lProcess2"/>
    <dgm:cxn modelId="{2D8BD3D8-E1CA-4E0F-AACC-0395CDEDB69F}" type="presParOf" srcId="{5CFC137F-D695-428C-94C7-0C7CC6B50B4A}" destId="{368CC705-E6D1-4EBE-90F7-D5E6162F37A3}" srcOrd="1" destOrd="0" presId="urn:microsoft.com/office/officeart/2005/8/layout/lProcess2"/>
    <dgm:cxn modelId="{8CA72B70-03D4-4F73-AA07-70590AB2A188}" type="presParOf" srcId="{5CFC137F-D695-428C-94C7-0C7CC6B50B4A}" destId="{9C92BEEA-9FEB-4B40-BEDB-41ABF75FC4E5}" srcOrd="2" destOrd="0" presId="urn:microsoft.com/office/officeart/2005/8/layout/lProcess2"/>
    <dgm:cxn modelId="{49E3032E-A730-41E1-A8E5-44CC35FE338E}" type="presParOf" srcId="{14E127D8-112F-4F78-AE09-96742FA5B005}" destId="{606EED29-60CB-4BDD-839D-DCCA5B5AD09B}" srcOrd="3" destOrd="0" presId="urn:microsoft.com/office/officeart/2005/8/layout/lProcess2"/>
    <dgm:cxn modelId="{02314A10-AAB2-40A5-8FA3-EA6953BE7089}" type="presParOf" srcId="{14E127D8-112F-4F78-AE09-96742FA5B005}" destId="{2CBE1F47-7753-4C95-B8DD-8BA4D8DAC07A}" srcOrd="4" destOrd="0" presId="urn:microsoft.com/office/officeart/2005/8/layout/lProcess2"/>
    <dgm:cxn modelId="{59ABBF21-7583-497E-BC51-04C280FCD516}" type="presParOf" srcId="{2CBE1F47-7753-4C95-B8DD-8BA4D8DAC07A}" destId="{6A3756AA-E15B-49F9-B6FD-0BA004315F64}" srcOrd="0" destOrd="0" presId="urn:microsoft.com/office/officeart/2005/8/layout/lProcess2"/>
    <dgm:cxn modelId="{64C96C23-CDAB-4B3E-8E70-192FFD1F7633}" type="presParOf" srcId="{2CBE1F47-7753-4C95-B8DD-8BA4D8DAC07A}" destId="{2617C1D0-F2B4-41FF-B57C-D6569989C771}" srcOrd="1" destOrd="0" presId="urn:microsoft.com/office/officeart/2005/8/layout/lProcess2"/>
    <dgm:cxn modelId="{490CA345-F622-48AE-9354-F6F68709D564}" type="presParOf" srcId="{2CBE1F47-7753-4C95-B8DD-8BA4D8DAC07A}" destId="{38267A17-BE32-4F80-9D8F-5AE8CEB9D8E6}" srcOrd="2" destOrd="0" presId="urn:microsoft.com/office/officeart/2005/8/layout/lProcess2"/>
    <dgm:cxn modelId="{3B207141-F036-4027-A35D-B51FBD7CDF3E}" type="presParOf" srcId="{38267A17-BE32-4F80-9D8F-5AE8CEB9D8E6}" destId="{5AA89A6E-4592-4F1E-9954-77D886F57594}" srcOrd="0" destOrd="0" presId="urn:microsoft.com/office/officeart/2005/8/layout/lProcess2"/>
    <dgm:cxn modelId="{678B43DF-D841-41FF-8FCF-017275BE5C17}" type="presParOf" srcId="{5AA89A6E-4592-4F1E-9954-77D886F57594}" destId="{D8023ED2-7CFA-42E5-BC9E-BD154FA623F8}" srcOrd="0" destOrd="0" presId="urn:microsoft.com/office/officeart/2005/8/layout/lProcess2"/>
    <dgm:cxn modelId="{56151484-6185-4CA0-8A58-D765EEA3CC77}" type="presParOf" srcId="{5AA89A6E-4592-4F1E-9954-77D886F57594}" destId="{DC6ED160-2B7E-48EF-9849-2047B3A55932}" srcOrd="1" destOrd="0" presId="urn:microsoft.com/office/officeart/2005/8/layout/lProcess2"/>
    <dgm:cxn modelId="{CD236EE1-8BFD-4A57-A858-E0D426928944}" type="presParOf" srcId="{5AA89A6E-4592-4F1E-9954-77D886F57594}" destId="{6CACC5E9-96EB-4E0D-AAA0-AB42E8FB5C61}" srcOrd="2" destOrd="0" presId="urn:microsoft.com/office/officeart/2005/8/layout/lProcess2"/>
    <dgm:cxn modelId="{2FE0200A-6AC0-4D64-81F3-E7EA381F92C7}" type="presParOf" srcId="{5AA89A6E-4592-4F1E-9954-77D886F57594}" destId="{A113492A-8A3B-4737-AC8D-867201537FA2}" srcOrd="3" destOrd="0" presId="urn:microsoft.com/office/officeart/2005/8/layout/lProcess2"/>
    <dgm:cxn modelId="{2830EE35-C89F-49CB-BD85-F523ADD5D166}" type="presParOf" srcId="{5AA89A6E-4592-4F1E-9954-77D886F57594}" destId="{F0ACE226-574D-4DC8-92A1-78A86ACFBCB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6A17C-E46A-4FAD-A303-3B8D2D93524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C64BC5-FDEB-450F-93A7-144B67AF9E5E}">
      <dgm:prSet phldrT="[Текст]" custT="1"/>
      <dgm:spPr/>
      <dgm:t>
        <a:bodyPr/>
        <a:lstStyle/>
        <a:p>
          <a:r>
            <a:rPr lang="ru-RU" sz="2000" dirty="0" smtClean="0"/>
            <a:t>Целеполагание</a:t>
          </a:r>
          <a:endParaRPr lang="ru-RU" sz="2000" dirty="0"/>
        </a:p>
      </dgm:t>
    </dgm:pt>
    <dgm:pt modelId="{B74FDBC8-66FA-43F6-9E57-2F9A7AFB878D}" type="parTrans" cxnId="{61E396F0-111A-4F54-87C9-882C062F15CF}">
      <dgm:prSet/>
      <dgm:spPr/>
      <dgm:t>
        <a:bodyPr/>
        <a:lstStyle/>
        <a:p>
          <a:endParaRPr lang="ru-RU"/>
        </a:p>
      </dgm:t>
    </dgm:pt>
    <dgm:pt modelId="{57341C10-CD5C-4BD3-A5B1-99C5BA583467}" type="sibTrans" cxnId="{61E396F0-111A-4F54-87C9-882C062F15CF}">
      <dgm:prSet/>
      <dgm:spPr/>
      <dgm:t>
        <a:bodyPr/>
        <a:lstStyle/>
        <a:p>
          <a:endParaRPr lang="ru-RU"/>
        </a:p>
      </dgm:t>
    </dgm:pt>
    <dgm:pt modelId="{922C9BEE-0999-4D7C-ADF3-C4DFB8FDA93F}">
      <dgm:prSet phldrT="[Текст]" custT="1"/>
      <dgm:spPr/>
      <dgm:t>
        <a:bodyPr/>
        <a:lstStyle/>
        <a:p>
          <a:r>
            <a:rPr lang="ru-RU" sz="1600" dirty="0" smtClean="0"/>
            <a:t>Теория</a:t>
          </a:r>
          <a:endParaRPr lang="ru-RU" sz="1600" dirty="0"/>
        </a:p>
      </dgm:t>
    </dgm:pt>
    <dgm:pt modelId="{9D569AC1-F1A3-4E29-9E22-4C928C28DA18}" type="parTrans" cxnId="{B2771C0B-4CDF-4C99-A825-59003C4D1F0B}">
      <dgm:prSet/>
      <dgm:spPr/>
      <dgm:t>
        <a:bodyPr/>
        <a:lstStyle/>
        <a:p>
          <a:endParaRPr lang="ru-RU"/>
        </a:p>
      </dgm:t>
    </dgm:pt>
    <dgm:pt modelId="{F4C26B52-1A69-4B5F-81D7-5C7C8EA53435}" type="sibTrans" cxnId="{B2771C0B-4CDF-4C99-A825-59003C4D1F0B}">
      <dgm:prSet/>
      <dgm:spPr/>
      <dgm:t>
        <a:bodyPr/>
        <a:lstStyle/>
        <a:p>
          <a:endParaRPr lang="ru-RU"/>
        </a:p>
      </dgm:t>
    </dgm:pt>
    <dgm:pt modelId="{16B5F9A3-9AD2-438B-89DE-07FDEAC2130E}">
      <dgm:prSet phldrT="[Текст]" custT="1"/>
      <dgm:spPr/>
      <dgm:t>
        <a:bodyPr/>
        <a:lstStyle/>
        <a:p>
          <a:r>
            <a:rPr lang="ru-RU" sz="1600" dirty="0" smtClean="0"/>
            <a:t>Практика</a:t>
          </a:r>
          <a:endParaRPr lang="ru-RU" sz="1600" dirty="0"/>
        </a:p>
      </dgm:t>
    </dgm:pt>
    <dgm:pt modelId="{AE9AD223-9843-404E-9BF3-DC8F9B675E59}" type="parTrans" cxnId="{34149213-6048-41C1-80F1-5151EADB6845}">
      <dgm:prSet/>
      <dgm:spPr/>
      <dgm:t>
        <a:bodyPr/>
        <a:lstStyle/>
        <a:p>
          <a:endParaRPr lang="ru-RU"/>
        </a:p>
      </dgm:t>
    </dgm:pt>
    <dgm:pt modelId="{27F8DF3C-88E8-405D-AF9F-31DDF7C1E478}" type="sibTrans" cxnId="{34149213-6048-41C1-80F1-5151EADB6845}">
      <dgm:prSet/>
      <dgm:spPr/>
      <dgm:t>
        <a:bodyPr/>
        <a:lstStyle/>
        <a:p>
          <a:endParaRPr lang="ru-RU"/>
        </a:p>
      </dgm:t>
    </dgm:pt>
    <dgm:pt modelId="{7869AFCE-A215-4F3F-8D45-3FF0EE4DA187}">
      <dgm:prSet phldrT="[Текст]" custT="1"/>
      <dgm:spPr/>
      <dgm:t>
        <a:bodyPr/>
        <a:lstStyle/>
        <a:p>
          <a:r>
            <a:rPr lang="ru-RU" sz="1600" dirty="0" smtClean="0"/>
            <a:t>Коммуникация,</a:t>
          </a:r>
        </a:p>
        <a:p>
          <a:r>
            <a:rPr lang="ru-RU" sz="1600" dirty="0" err="1" smtClean="0"/>
            <a:t>интерактив</a:t>
          </a:r>
          <a:endParaRPr lang="ru-RU" sz="1600" dirty="0"/>
        </a:p>
      </dgm:t>
    </dgm:pt>
    <dgm:pt modelId="{0101724E-A870-4509-BAAA-7373D1E79EC2}" type="parTrans" cxnId="{3EF0165F-BABD-4D93-86B0-9F953A07E2EB}">
      <dgm:prSet/>
      <dgm:spPr/>
      <dgm:t>
        <a:bodyPr/>
        <a:lstStyle/>
        <a:p>
          <a:endParaRPr lang="ru-RU"/>
        </a:p>
      </dgm:t>
    </dgm:pt>
    <dgm:pt modelId="{B9B8642D-D104-4F37-97FF-4D9BDD1AEA35}" type="sibTrans" cxnId="{3EF0165F-BABD-4D93-86B0-9F953A07E2EB}">
      <dgm:prSet/>
      <dgm:spPr/>
      <dgm:t>
        <a:bodyPr/>
        <a:lstStyle/>
        <a:p>
          <a:endParaRPr lang="ru-RU"/>
        </a:p>
      </dgm:t>
    </dgm:pt>
    <dgm:pt modelId="{B8FE6343-926E-483E-9F27-FB99F7C47955}">
      <dgm:prSet phldrT="[Текст]"/>
      <dgm:spPr/>
      <dgm:t>
        <a:bodyPr/>
        <a:lstStyle/>
        <a:p>
          <a:r>
            <a:rPr lang="ru-RU" dirty="0" smtClean="0"/>
            <a:t>Обратная связь</a:t>
          </a:r>
          <a:endParaRPr lang="ru-RU" dirty="0"/>
        </a:p>
      </dgm:t>
    </dgm:pt>
    <dgm:pt modelId="{6C02CDC0-00B4-4D46-8804-4D5D893D0309}" type="parTrans" cxnId="{E73E88D9-738B-4C7B-9DAF-D78719C5518B}">
      <dgm:prSet/>
      <dgm:spPr/>
      <dgm:t>
        <a:bodyPr/>
        <a:lstStyle/>
        <a:p>
          <a:endParaRPr lang="ru-RU"/>
        </a:p>
      </dgm:t>
    </dgm:pt>
    <dgm:pt modelId="{1115BFF9-47D0-4817-9EEE-BC719A56F16A}" type="sibTrans" cxnId="{E73E88D9-738B-4C7B-9DAF-D78719C5518B}">
      <dgm:prSet/>
      <dgm:spPr/>
      <dgm:t>
        <a:bodyPr/>
        <a:lstStyle/>
        <a:p>
          <a:endParaRPr lang="ru-RU"/>
        </a:p>
      </dgm:t>
    </dgm:pt>
    <dgm:pt modelId="{260F07B9-FFE5-479F-9D69-4A58F07131D4}" type="pres">
      <dgm:prSet presAssocID="{F4D6A17C-E46A-4FAD-A303-3B8D2D93524C}" presName="cycle" presStyleCnt="0">
        <dgm:presLayoutVars>
          <dgm:dir/>
          <dgm:resizeHandles val="exact"/>
        </dgm:presLayoutVars>
      </dgm:prSet>
      <dgm:spPr/>
    </dgm:pt>
    <dgm:pt modelId="{90513EF4-85AB-4191-B3DD-9FF16AC9383F}" type="pres">
      <dgm:prSet presAssocID="{E8C64BC5-FDEB-450F-93A7-144B67AF9E5E}" presName="node" presStyleLbl="node1" presStyleIdx="0" presStyleCnt="5" custScaleX="215518" custScaleY="85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76A86-011D-473E-BFE7-475691DBBE92}" type="pres">
      <dgm:prSet presAssocID="{E8C64BC5-FDEB-450F-93A7-144B67AF9E5E}" presName="spNode" presStyleCnt="0"/>
      <dgm:spPr/>
    </dgm:pt>
    <dgm:pt modelId="{9CE9E7E5-E8A6-4539-AB09-099C1D12387A}" type="pres">
      <dgm:prSet presAssocID="{57341C10-CD5C-4BD3-A5B1-99C5BA583467}" presName="sibTrans" presStyleLbl="sibTrans1D1" presStyleIdx="0" presStyleCnt="5"/>
      <dgm:spPr/>
    </dgm:pt>
    <dgm:pt modelId="{AE2F8245-00C3-4FE9-B79D-5652962EC4A4}" type="pres">
      <dgm:prSet presAssocID="{922C9BEE-0999-4D7C-ADF3-C4DFB8FDA93F}" presName="node" presStyleLbl="node1" presStyleIdx="1" presStyleCnt="5" custScaleX="120392">
        <dgm:presLayoutVars>
          <dgm:bulletEnabled val="1"/>
        </dgm:presLayoutVars>
      </dgm:prSet>
      <dgm:spPr/>
    </dgm:pt>
    <dgm:pt modelId="{C860F6A8-B977-418F-8407-A9E2A01B4C9B}" type="pres">
      <dgm:prSet presAssocID="{922C9BEE-0999-4D7C-ADF3-C4DFB8FDA93F}" presName="spNode" presStyleCnt="0"/>
      <dgm:spPr/>
    </dgm:pt>
    <dgm:pt modelId="{64EB420A-34C5-448A-A081-C6E591B303B4}" type="pres">
      <dgm:prSet presAssocID="{F4C26B52-1A69-4B5F-81D7-5C7C8EA53435}" presName="sibTrans" presStyleLbl="sibTrans1D1" presStyleIdx="1" presStyleCnt="5"/>
      <dgm:spPr/>
    </dgm:pt>
    <dgm:pt modelId="{C35181B6-AB3A-463F-A7DB-5E3F1DB387B5}" type="pres">
      <dgm:prSet presAssocID="{16B5F9A3-9AD2-438B-89DE-07FDEAC2130E}" presName="node" presStyleLbl="node1" presStyleIdx="2" presStyleCnt="5" custScaleX="187278" custRadScaleRad="177495" custRadScaleInc="-148831">
        <dgm:presLayoutVars>
          <dgm:bulletEnabled val="1"/>
        </dgm:presLayoutVars>
      </dgm:prSet>
      <dgm:spPr/>
    </dgm:pt>
    <dgm:pt modelId="{F1E64240-498B-4C46-B76E-7EB62B6D163E}" type="pres">
      <dgm:prSet presAssocID="{16B5F9A3-9AD2-438B-89DE-07FDEAC2130E}" presName="spNode" presStyleCnt="0"/>
      <dgm:spPr/>
    </dgm:pt>
    <dgm:pt modelId="{56FCE6CD-9AB4-4DD4-9D95-C651BD1A149B}" type="pres">
      <dgm:prSet presAssocID="{27F8DF3C-88E8-405D-AF9F-31DDF7C1E478}" presName="sibTrans" presStyleLbl="sibTrans1D1" presStyleIdx="2" presStyleCnt="5"/>
      <dgm:spPr/>
    </dgm:pt>
    <dgm:pt modelId="{504C97CE-76B7-4D12-A287-1D0F7EBCA9D2}" type="pres">
      <dgm:prSet presAssocID="{7869AFCE-A215-4F3F-8D45-3FF0EE4DA187}" presName="node" presStyleLbl="node1" presStyleIdx="3" presStyleCnt="5" custScaleX="176312" custRadScaleRad="100448" custRadScaleInc="4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5E4E3-D438-4143-B4B2-CE0AA07A46B8}" type="pres">
      <dgm:prSet presAssocID="{7869AFCE-A215-4F3F-8D45-3FF0EE4DA187}" presName="spNode" presStyleCnt="0"/>
      <dgm:spPr/>
    </dgm:pt>
    <dgm:pt modelId="{42C928D2-0542-445D-85C1-73AF9431AAEB}" type="pres">
      <dgm:prSet presAssocID="{B9B8642D-D104-4F37-97FF-4D9BDD1AEA35}" presName="sibTrans" presStyleLbl="sibTrans1D1" presStyleIdx="3" presStyleCnt="5"/>
      <dgm:spPr/>
    </dgm:pt>
    <dgm:pt modelId="{CCF179EE-4042-432C-91B4-5E69E381138C}" type="pres">
      <dgm:prSet presAssocID="{B8FE6343-926E-483E-9F27-FB99F7C47955}" presName="node" presStyleLbl="node1" presStyleIdx="4" presStyleCnt="5" custRadScaleRad="110891" custRadScaleInc="-36811">
        <dgm:presLayoutVars>
          <dgm:bulletEnabled val="1"/>
        </dgm:presLayoutVars>
      </dgm:prSet>
      <dgm:spPr/>
    </dgm:pt>
    <dgm:pt modelId="{2C997C1D-8AE4-430D-902B-AE9C9B926F51}" type="pres">
      <dgm:prSet presAssocID="{B8FE6343-926E-483E-9F27-FB99F7C47955}" presName="spNode" presStyleCnt="0"/>
      <dgm:spPr/>
    </dgm:pt>
    <dgm:pt modelId="{E9B156CF-80B3-40F4-A503-5A638168A92A}" type="pres">
      <dgm:prSet presAssocID="{1115BFF9-47D0-4817-9EEE-BC719A56F16A}" presName="sibTrans" presStyleLbl="sibTrans1D1" presStyleIdx="4" presStyleCnt="5"/>
      <dgm:spPr/>
    </dgm:pt>
  </dgm:ptLst>
  <dgm:cxnLst>
    <dgm:cxn modelId="{C35287D5-C384-42A2-A4F7-3F324665BE25}" type="presOf" srcId="{F4D6A17C-E46A-4FAD-A303-3B8D2D93524C}" destId="{260F07B9-FFE5-479F-9D69-4A58F07131D4}" srcOrd="0" destOrd="0" presId="urn:microsoft.com/office/officeart/2005/8/layout/cycle6"/>
    <dgm:cxn modelId="{1C7D43A6-E745-4E33-A0D5-A2D48A2E0413}" type="presOf" srcId="{E8C64BC5-FDEB-450F-93A7-144B67AF9E5E}" destId="{90513EF4-85AB-4191-B3DD-9FF16AC9383F}" srcOrd="0" destOrd="0" presId="urn:microsoft.com/office/officeart/2005/8/layout/cycle6"/>
    <dgm:cxn modelId="{644CB5B2-E807-42E9-AAE4-941CD127DE6B}" type="presOf" srcId="{27F8DF3C-88E8-405D-AF9F-31DDF7C1E478}" destId="{56FCE6CD-9AB4-4DD4-9D95-C651BD1A149B}" srcOrd="0" destOrd="0" presId="urn:microsoft.com/office/officeart/2005/8/layout/cycle6"/>
    <dgm:cxn modelId="{5CE12FEF-62F0-4BD6-B8B4-CCBA5C418FC1}" type="presOf" srcId="{7869AFCE-A215-4F3F-8D45-3FF0EE4DA187}" destId="{504C97CE-76B7-4D12-A287-1D0F7EBCA9D2}" srcOrd="0" destOrd="0" presId="urn:microsoft.com/office/officeart/2005/8/layout/cycle6"/>
    <dgm:cxn modelId="{B3F69823-F282-4D37-8FFC-CF5207626755}" type="presOf" srcId="{1115BFF9-47D0-4817-9EEE-BC719A56F16A}" destId="{E9B156CF-80B3-40F4-A503-5A638168A92A}" srcOrd="0" destOrd="0" presId="urn:microsoft.com/office/officeart/2005/8/layout/cycle6"/>
    <dgm:cxn modelId="{AA6A26D6-5980-4C5E-9827-B7A818C52C72}" type="presOf" srcId="{B9B8642D-D104-4F37-97FF-4D9BDD1AEA35}" destId="{42C928D2-0542-445D-85C1-73AF9431AAEB}" srcOrd="0" destOrd="0" presId="urn:microsoft.com/office/officeart/2005/8/layout/cycle6"/>
    <dgm:cxn modelId="{C7C2680E-494E-460B-A709-4CDDF495E92A}" type="presOf" srcId="{16B5F9A3-9AD2-438B-89DE-07FDEAC2130E}" destId="{C35181B6-AB3A-463F-A7DB-5E3F1DB387B5}" srcOrd="0" destOrd="0" presId="urn:microsoft.com/office/officeart/2005/8/layout/cycle6"/>
    <dgm:cxn modelId="{E73E88D9-738B-4C7B-9DAF-D78719C5518B}" srcId="{F4D6A17C-E46A-4FAD-A303-3B8D2D93524C}" destId="{B8FE6343-926E-483E-9F27-FB99F7C47955}" srcOrd="4" destOrd="0" parTransId="{6C02CDC0-00B4-4D46-8804-4D5D893D0309}" sibTransId="{1115BFF9-47D0-4817-9EEE-BC719A56F16A}"/>
    <dgm:cxn modelId="{61E396F0-111A-4F54-87C9-882C062F15CF}" srcId="{F4D6A17C-E46A-4FAD-A303-3B8D2D93524C}" destId="{E8C64BC5-FDEB-450F-93A7-144B67AF9E5E}" srcOrd="0" destOrd="0" parTransId="{B74FDBC8-66FA-43F6-9E57-2F9A7AFB878D}" sibTransId="{57341C10-CD5C-4BD3-A5B1-99C5BA583467}"/>
    <dgm:cxn modelId="{8F8775B5-BC2B-4A3A-B3DB-292B64A42ECE}" type="presOf" srcId="{57341C10-CD5C-4BD3-A5B1-99C5BA583467}" destId="{9CE9E7E5-E8A6-4539-AB09-099C1D12387A}" srcOrd="0" destOrd="0" presId="urn:microsoft.com/office/officeart/2005/8/layout/cycle6"/>
    <dgm:cxn modelId="{08B8769E-2FFA-40AF-BD55-153AD27406A4}" type="presOf" srcId="{F4C26B52-1A69-4B5F-81D7-5C7C8EA53435}" destId="{64EB420A-34C5-448A-A081-C6E591B303B4}" srcOrd="0" destOrd="0" presId="urn:microsoft.com/office/officeart/2005/8/layout/cycle6"/>
    <dgm:cxn modelId="{34149213-6048-41C1-80F1-5151EADB6845}" srcId="{F4D6A17C-E46A-4FAD-A303-3B8D2D93524C}" destId="{16B5F9A3-9AD2-438B-89DE-07FDEAC2130E}" srcOrd="2" destOrd="0" parTransId="{AE9AD223-9843-404E-9BF3-DC8F9B675E59}" sibTransId="{27F8DF3C-88E8-405D-AF9F-31DDF7C1E478}"/>
    <dgm:cxn modelId="{43435D12-87C9-4142-9333-89E101A2F54B}" type="presOf" srcId="{922C9BEE-0999-4D7C-ADF3-C4DFB8FDA93F}" destId="{AE2F8245-00C3-4FE9-B79D-5652962EC4A4}" srcOrd="0" destOrd="0" presId="urn:microsoft.com/office/officeart/2005/8/layout/cycle6"/>
    <dgm:cxn modelId="{996DDCEA-CC64-421A-8C69-38C9AE2EE5C0}" type="presOf" srcId="{B8FE6343-926E-483E-9F27-FB99F7C47955}" destId="{CCF179EE-4042-432C-91B4-5E69E381138C}" srcOrd="0" destOrd="0" presId="urn:microsoft.com/office/officeart/2005/8/layout/cycle6"/>
    <dgm:cxn modelId="{B2771C0B-4CDF-4C99-A825-59003C4D1F0B}" srcId="{F4D6A17C-E46A-4FAD-A303-3B8D2D93524C}" destId="{922C9BEE-0999-4D7C-ADF3-C4DFB8FDA93F}" srcOrd="1" destOrd="0" parTransId="{9D569AC1-F1A3-4E29-9E22-4C928C28DA18}" sibTransId="{F4C26B52-1A69-4B5F-81D7-5C7C8EA53435}"/>
    <dgm:cxn modelId="{3EF0165F-BABD-4D93-86B0-9F953A07E2EB}" srcId="{F4D6A17C-E46A-4FAD-A303-3B8D2D93524C}" destId="{7869AFCE-A215-4F3F-8D45-3FF0EE4DA187}" srcOrd="3" destOrd="0" parTransId="{0101724E-A870-4509-BAAA-7373D1E79EC2}" sibTransId="{B9B8642D-D104-4F37-97FF-4D9BDD1AEA35}"/>
    <dgm:cxn modelId="{DDC947E7-28CF-4591-BDEC-1317AAFC120B}" type="presParOf" srcId="{260F07B9-FFE5-479F-9D69-4A58F07131D4}" destId="{90513EF4-85AB-4191-B3DD-9FF16AC9383F}" srcOrd="0" destOrd="0" presId="urn:microsoft.com/office/officeart/2005/8/layout/cycle6"/>
    <dgm:cxn modelId="{2545B6CC-D443-4646-BE14-CC72C96E06E9}" type="presParOf" srcId="{260F07B9-FFE5-479F-9D69-4A58F07131D4}" destId="{E3576A86-011D-473E-BFE7-475691DBBE92}" srcOrd="1" destOrd="0" presId="urn:microsoft.com/office/officeart/2005/8/layout/cycle6"/>
    <dgm:cxn modelId="{ACE4327A-AF1A-4B29-A9F7-8E6A13C6DF40}" type="presParOf" srcId="{260F07B9-FFE5-479F-9D69-4A58F07131D4}" destId="{9CE9E7E5-E8A6-4539-AB09-099C1D12387A}" srcOrd="2" destOrd="0" presId="urn:microsoft.com/office/officeart/2005/8/layout/cycle6"/>
    <dgm:cxn modelId="{A9C4CA9C-C77B-429D-AEC1-3474B1989CE7}" type="presParOf" srcId="{260F07B9-FFE5-479F-9D69-4A58F07131D4}" destId="{AE2F8245-00C3-4FE9-B79D-5652962EC4A4}" srcOrd="3" destOrd="0" presId="urn:microsoft.com/office/officeart/2005/8/layout/cycle6"/>
    <dgm:cxn modelId="{8195E7D5-978A-4230-AF1C-6125109ED776}" type="presParOf" srcId="{260F07B9-FFE5-479F-9D69-4A58F07131D4}" destId="{C860F6A8-B977-418F-8407-A9E2A01B4C9B}" srcOrd="4" destOrd="0" presId="urn:microsoft.com/office/officeart/2005/8/layout/cycle6"/>
    <dgm:cxn modelId="{7F70DEBC-B969-475E-87E0-289451077B2E}" type="presParOf" srcId="{260F07B9-FFE5-479F-9D69-4A58F07131D4}" destId="{64EB420A-34C5-448A-A081-C6E591B303B4}" srcOrd="5" destOrd="0" presId="urn:microsoft.com/office/officeart/2005/8/layout/cycle6"/>
    <dgm:cxn modelId="{CC11D1BF-4C64-4B9D-B730-ECB0EF5E8BD5}" type="presParOf" srcId="{260F07B9-FFE5-479F-9D69-4A58F07131D4}" destId="{C35181B6-AB3A-463F-A7DB-5E3F1DB387B5}" srcOrd="6" destOrd="0" presId="urn:microsoft.com/office/officeart/2005/8/layout/cycle6"/>
    <dgm:cxn modelId="{C1C70B37-117E-440A-9089-80134A786BB5}" type="presParOf" srcId="{260F07B9-FFE5-479F-9D69-4A58F07131D4}" destId="{F1E64240-498B-4C46-B76E-7EB62B6D163E}" srcOrd="7" destOrd="0" presId="urn:microsoft.com/office/officeart/2005/8/layout/cycle6"/>
    <dgm:cxn modelId="{E1698104-EEA3-4BBB-A32B-32A90C401862}" type="presParOf" srcId="{260F07B9-FFE5-479F-9D69-4A58F07131D4}" destId="{56FCE6CD-9AB4-4DD4-9D95-C651BD1A149B}" srcOrd="8" destOrd="0" presId="urn:microsoft.com/office/officeart/2005/8/layout/cycle6"/>
    <dgm:cxn modelId="{655C3ADC-9DDB-4494-8F39-D40D5FA3E0CD}" type="presParOf" srcId="{260F07B9-FFE5-479F-9D69-4A58F07131D4}" destId="{504C97CE-76B7-4D12-A287-1D0F7EBCA9D2}" srcOrd="9" destOrd="0" presId="urn:microsoft.com/office/officeart/2005/8/layout/cycle6"/>
    <dgm:cxn modelId="{52873450-3715-4159-8DC8-E76A305AF02A}" type="presParOf" srcId="{260F07B9-FFE5-479F-9D69-4A58F07131D4}" destId="{31B5E4E3-D438-4143-B4B2-CE0AA07A46B8}" srcOrd="10" destOrd="0" presId="urn:microsoft.com/office/officeart/2005/8/layout/cycle6"/>
    <dgm:cxn modelId="{4CC59676-AE13-490B-86D1-7B976F811299}" type="presParOf" srcId="{260F07B9-FFE5-479F-9D69-4A58F07131D4}" destId="{42C928D2-0542-445D-85C1-73AF9431AAEB}" srcOrd="11" destOrd="0" presId="urn:microsoft.com/office/officeart/2005/8/layout/cycle6"/>
    <dgm:cxn modelId="{FDC0E9B2-B124-4485-8001-EADC3D64DAAB}" type="presParOf" srcId="{260F07B9-FFE5-479F-9D69-4A58F07131D4}" destId="{CCF179EE-4042-432C-91B4-5E69E381138C}" srcOrd="12" destOrd="0" presId="urn:microsoft.com/office/officeart/2005/8/layout/cycle6"/>
    <dgm:cxn modelId="{F0F534A0-1099-47A9-86C4-7161A734FDE5}" type="presParOf" srcId="{260F07B9-FFE5-479F-9D69-4A58F07131D4}" destId="{2C997C1D-8AE4-430D-902B-AE9C9B926F51}" srcOrd="13" destOrd="0" presId="urn:microsoft.com/office/officeart/2005/8/layout/cycle6"/>
    <dgm:cxn modelId="{7388D7FB-3BFA-4E18-BA02-2C18217A57BD}" type="presParOf" srcId="{260F07B9-FFE5-479F-9D69-4A58F07131D4}" destId="{E9B156CF-80B3-40F4-A503-5A638168A92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6F705-140A-438A-8F8B-BD8CBA880F87}">
      <dsp:nvSpPr>
        <dsp:cNvPr id="0" name=""/>
        <dsp:cNvSpPr/>
      </dsp:nvSpPr>
      <dsp:spPr>
        <a:xfrm>
          <a:off x="904" y="0"/>
          <a:ext cx="2351445" cy="34512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Круглый стол</a:t>
          </a:r>
          <a:endParaRPr lang="ru-RU" sz="2900" kern="1200" dirty="0"/>
        </a:p>
      </dsp:txBody>
      <dsp:txXfrm>
        <a:off x="904" y="0"/>
        <a:ext cx="2351445" cy="1035367"/>
      </dsp:txXfrm>
    </dsp:sp>
    <dsp:sp modelId="{119C311A-B103-4E8D-81A1-275C05D01E96}">
      <dsp:nvSpPr>
        <dsp:cNvPr id="0" name=""/>
        <dsp:cNvSpPr/>
      </dsp:nvSpPr>
      <dsp:spPr>
        <a:xfrm>
          <a:off x="236048" y="1036378"/>
          <a:ext cx="1881156" cy="1040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Консультация со специалистами</a:t>
          </a:r>
          <a:endParaRPr lang="ru-RU" sz="1300" kern="1200" dirty="0"/>
        </a:p>
      </dsp:txBody>
      <dsp:txXfrm>
        <a:off x="266526" y="1066856"/>
        <a:ext cx="1820200" cy="979635"/>
      </dsp:txXfrm>
    </dsp:sp>
    <dsp:sp modelId="{68A23B3D-645A-4E43-A40F-EFC8B8BD8640}">
      <dsp:nvSpPr>
        <dsp:cNvPr id="0" name=""/>
        <dsp:cNvSpPr/>
      </dsp:nvSpPr>
      <dsp:spPr>
        <a:xfrm>
          <a:off x="236048" y="2237061"/>
          <a:ext cx="1881156" cy="1040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Обсуждение реальных ситуаций</a:t>
          </a:r>
          <a:endParaRPr lang="ru-RU" sz="1300" kern="1200" dirty="0"/>
        </a:p>
      </dsp:txBody>
      <dsp:txXfrm>
        <a:off x="266526" y="2267539"/>
        <a:ext cx="1820200" cy="979635"/>
      </dsp:txXfrm>
    </dsp:sp>
    <dsp:sp modelId="{EB821152-6ADD-4409-AED0-770B56551C9B}">
      <dsp:nvSpPr>
        <dsp:cNvPr id="0" name=""/>
        <dsp:cNvSpPr/>
      </dsp:nvSpPr>
      <dsp:spPr>
        <a:xfrm>
          <a:off x="2528708" y="0"/>
          <a:ext cx="2351445" cy="34512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Тренинги</a:t>
          </a:r>
          <a:endParaRPr lang="ru-RU" sz="2900" kern="1200" dirty="0"/>
        </a:p>
      </dsp:txBody>
      <dsp:txXfrm>
        <a:off x="2528708" y="0"/>
        <a:ext cx="2351445" cy="1035367"/>
      </dsp:txXfrm>
    </dsp:sp>
    <dsp:sp modelId="{36C0267A-FA1C-4C5A-87CF-83B8A4317D7B}">
      <dsp:nvSpPr>
        <dsp:cNvPr id="0" name=""/>
        <dsp:cNvSpPr/>
      </dsp:nvSpPr>
      <dsp:spPr>
        <a:xfrm>
          <a:off x="2763852" y="1036378"/>
          <a:ext cx="1881156" cy="1040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Игровые ситуации</a:t>
          </a:r>
          <a:endParaRPr lang="ru-RU" sz="1300" kern="1200" dirty="0"/>
        </a:p>
      </dsp:txBody>
      <dsp:txXfrm>
        <a:off x="2794330" y="1066856"/>
        <a:ext cx="1820200" cy="979635"/>
      </dsp:txXfrm>
    </dsp:sp>
    <dsp:sp modelId="{9C92BEEA-9FEB-4B40-BEDB-41ABF75FC4E5}">
      <dsp:nvSpPr>
        <dsp:cNvPr id="0" name=""/>
        <dsp:cNvSpPr/>
      </dsp:nvSpPr>
      <dsp:spPr>
        <a:xfrm>
          <a:off x="2763852" y="2237061"/>
          <a:ext cx="1881156" cy="1040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Практические задания</a:t>
          </a:r>
          <a:endParaRPr lang="ru-RU" sz="1300" kern="1200" dirty="0"/>
        </a:p>
      </dsp:txBody>
      <dsp:txXfrm>
        <a:off x="2794330" y="2267539"/>
        <a:ext cx="1820200" cy="979635"/>
      </dsp:txXfrm>
    </dsp:sp>
    <dsp:sp modelId="{6A3756AA-E15B-49F9-B6FD-0BA004315F64}">
      <dsp:nvSpPr>
        <dsp:cNvPr id="0" name=""/>
        <dsp:cNvSpPr/>
      </dsp:nvSpPr>
      <dsp:spPr>
        <a:xfrm>
          <a:off x="5056512" y="0"/>
          <a:ext cx="2351445" cy="34512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Мастер-классы</a:t>
          </a:r>
          <a:endParaRPr lang="ru-RU" sz="2900" kern="1200" dirty="0"/>
        </a:p>
      </dsp:txBody>
      <dsp:txXfrm>
        <a:off x="5056512" y="0"/>
        <a:ext cx="2351445" cy="1035367"/>
      </dsp:txXfrm>
    </dsp:sp>
    <dsp:sp modelId="{D8023ED2-7CFA-42E5-BC9E-BD154FA623F8}">
      <dsp:nvSpPr>
        <dsp:cNvPr id="0" name=""/>
        <dsp:cNvSpPr/>
      </dsp:nvSpPr>
      <dsp:spPr>
        <a:xfrm>
          <a:off x="5291656" y="1035662"/>
          <a:ext cx="1881156" cy="678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Практикумы</a:t>
          </a:r>
          <a:endParaRPr lang="ru-RU" sz="1300" kern="1200" dirty="0"/>
        </a:p>
      </dsp:txBody>
      <dsp:txXfrm>
        <a:off x="5311515" y="1055521"/>
        <a:ext cx="1841438" cy="638309"/>
      </dsp:txXfrm>
    </dsp:sp>
    <dsp:sp modelId="{6CACC5E9-96EB-4E0D-AAA0-AB42E8FB5C61}">
      <dsp:nvSpPr>
        <dsp:cNvPr id="0" name=""/>
        <dsp:cNvSpPr/>
      </dsp:nvSpPr>
      <dsp:spPr>
        <a:xfrm>
          <a:off x="5291656" y="1818001"/>
          <a:ext cx="1881156" cy="678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Обмен опытом</a:t>
          </a:r>
          <a:endParaRPr lang="ru-RU" sz="1300" kern="1200" dirty="0"/>
        </a:p>
      </dsp:txBody>
      <dsp:txXfrm>
        <a:off x="5311515" y="1837860"/>
        <a:ext cx="1841438" cy="638309"/>
      </dsp:txXfrm>
    </dsp:sp>
    <dsp:sp modelId="{F0ACE226-574D-4DC8-92A1-78A86ACFBCB0}">
      <dsp:nvSpPr>
        <dsp:cNvPr id="0" name=""/>
        <dsp:cNvSpPr/>
      </dsp:nvSpPr>
      <dsp:spPr>
        <a:xfrm>
          <a:off x="5291656" y="2600341"/>
          <a:ext cx="1881156" cy="678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Телесно-ориентированная  терапия</a:t>
          </a:r>
          <a:endParaRPr lang="ru-RU" sz="1300" kern="1200" dirty="0"/>
        </a:p>
      </dsp:txBody>
      <dsp:txXfrm>
        <a:off x="5311515" y="2620200"/>
        <a:ext cx="1841438" cy="638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13EF4-85AB-4191-B3DD-9FF16AC9383F}">
      <dsp:nvSpPr>
        <dsp:cNvPr id="0" name=""/>
        <dsp:cNvSpPr/>
      </dsp:nvSpPr>
      <dsp:spPr>
        <a:xfrm>
          <a:off x="2397013" y="28059"/>
          <a:ext cx="2469929" cy="633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Целеполагание</a:t>
          </a:r>
          <a:endParaRPr lang="ru-RU" sz="2000" kern="1200" dirty="0"/>
        </a:p>
      </dsp:txBody>
      <dsp:txXfrm>
        <a:off x="2427959" y="59005"/>
        <a:ext cx="2408037" cy="572034"/>
      </dsp:txXfrm>
    </dsp:sp>
    <dsp:sp modelId="{9CE9E7E5-E8A6-4539-AB09-099C1D12387A}">
      <dsp:nvSpPr>
        <dsp:cNvPr id="0" name=""/>
        <dsp:cNvSpPr/>
      </dsp:nvSpPr>
      <dsp:spPr>
        <a:xfrm>
          <a:off x="1953318" y="524534"/>
          <a:ext cx="2979759" cy="2979759"/>
        </a:xfrm>
        <a:custGeom>
          <a:avLst/>
          <a:gdLst/>
          <a:ahLst/>
          <a:cxnLst/>
          <a:rect l="0" t="0" r="0" b="0"/>
          <a:pathLst>
            <a:path>
              <a:moveTo>
                <a:pt x="2120169" y="139888"/>
              </a:moveTo>
              <a:arcTo wR="1489879" hR="1489879" stAng="17701628" swAng="13167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F8245-00C3-4FE9-B79D-5652962EC4A4}">
      <dsp:nvSpPr>
        <dsp:cNvPr id="0" name=""/>
        <dsp:cNvSpPr/>
      </dsp:nvSpPr>
      <dsp:spPr>
        <a:xfrm>
          <a:off x="4359066" y="1002039"/>
          <a:ext cx="1379744" cy="744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Теория</a:t>
          </a:r>
          <a:endParaRPr lang="ru-RU" sz="1600" kern="1200" dirty="0"/>
        </a:p>
      </dsp:txBody>
      <dsp:txXfrm>
        <a:off x="4395430" y="1038403"/>
        <a:ext cx="1307016" cy="672200"/>
      </dsp:txXfrm>
    </dsp:sp>
    <dsp:sp modelId="{64EB420A-34C5-448A-A081-C6E591B303B4}">
      <dsp:nvSpPr>
        <dsp:cNvPr id="0" name=""/>
        <dsp:cNvSpPr/>
      </dsp:nvSpPr>
      <dsp:spPr>
        <a:xfrm>
          <a:off x="3594538" y="1746560"/>
          <a:ext cx="2979759" cy="2979759"/>
        </a:xfrm>
        <a:custGeom>
          <a:avLst/>
          <a:gdLst/>
          <a:ahLst/>
          <a:cxnLst/>
          <a:rect l="0" t="0" r="0" b="0"/>
          <a:pathLst>
            <a:path>
              <a:moveTo>
                <a:pt x="1537150" y="750"/>
              </a:moveTo>
              <a:arcTo wR="1489879" hR="1489879" stAng="16309090" swAng="29016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181B6-AB3A-463F-A7DB-5E3F1DB387B5}">
      <dsp:nvSpPr>
        <dsp:cNvPr id="0" name=""/>
        <dsp:cNvSpPr/>
      </dsp:nvSpPr>
      <dsp:spPr>
        <a:xfrm>
          <a:off x="5069836" y="2291927"/>
          <a:ext cx="2146287" cy="744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Практика</a:t>
          </a:r>
          <a:endParaRPr lang="ru-RU" sz="1600" kern="1200" dirty="0"/>
        </a:p>
      </dsp:txBody>
      <dsp:txXfrm>
        <a:off x="5106200" y="2328291"/>
        <a:ext cx="2073559" cy="672200"/>
      </dsp:txXfrm>
    </dsp:sp>
    <dsp:sp modelId="{56FCE6CD-9AB4-4DD4-9D95-C651BD1A149B}">
      <dsp:nvSpPr>
        <dsp:cNvPr id="0" name=""/>
        <dsp:cNvSpPr/>
      </dsp:nvSpPr>
      <dsp:spPr>
        <a:xfrm>
          <a:off x="3249649" y="733152"/>
          <a:ext cx="2979759" cy="2979759"/>
        </a:xfrm>
        <a:custGeom>
          <a:avLst/>
          <a:gdLst/>
          <a:ahLst/>
          <a:cxnLst/>
          <a:rect l="0" t="0" r="0" b="0"/>
          <a:pathLst>
            <a:path>
              <a:moveTo>
                <a:pt x="2725326" y="2322593"/>
              </a:moveTo>
              <a:arcTo wR="1489879" hR="1489879" stAng="2038840" swAng="58379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C97CE-76B7-4D12-A287-1D0F7EBCA9D2}">
      <dsp:nvSpPr>
        <dsp:cNvPr id="0" name=""/>
        <dsp:cNvSpPr/>
      </dsp:nvSpPr>
      <dsp:spPr>
        <a:xfrm>
          <a:off x="1719055" y="2656153"/>
          <a:ext cx="2020612" cy="744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Коммуникация,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интерактив</a:t>
          </a:r>
          <a:endParaRPr lang="ru-RU" sz="1600" kern="1200" dirty="0"/>
        </a:p>
      </dsp:txBody>
      <dsp:txXfrm>
        <a:off x="1755419" y="2692517"/>
        <a:ext cx="1947884" cy="672200"/>
      </dsp:txXfrm>
    </dsp:sp>
    <dsp:sp modelId="{42C928D2-0542-445D-85C1-73AF9431AAEB}">
      <dsp:nvSpPr>
        <dsp:cNvPr id="0" name=""/>
        <dsp:cNvSpPr/>
      </dsp:nvSpPr>
      <dsp:spPr>
        <a:xfrm>
          <a:off x="1943548" y="111804"/>
          <a:ext cx="2979759" cy="2979759"/>
        </a:xfrm>
        <a:custGeom>
          <a:avLst/>
          <a:gdLst/>
          <a:ahLst/>
          <a:cxnLst/>
          <a:rect l="0" t="0" r="0" b="0"/>
          <a:pathLst>
            <a:path>
              <a:moveTo>
                <a:pt x="431587" y="2538573"/>
              </a:moveTo>
              <a:arcTo wR="1489879" hR="1489879" stAng="8115661" swAng="18680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179EE-4042-432C-91B4-5E69E381138C}">
      <dsp:nvSpPr>
        <dsp:cNvPr id="0" name=""/>
        <dsp:cNvSpPr/>
      </dsp:nvSpPr>
      <dsp:spPr>
        <a:xfrm>
          <a:off x="1427907" y="1199277"/>
          <a:ext cx="1146043" cy="744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Обратная связь</a:t>
          </a:r>
          <a:endParaRPr lang="ru-RU" sz="1700" kern="1200" dirty="0"/>
        </a:p>
      </dsp:txBody>
      <dsp:txXfrm>
        <a:off x="1464271" y="1235641"/>
        <a:ext cx="1073315" cy="672200"/>
      </dsp:txXfrm>
    </dsp:sp>
    <dsp:sp modelId="{E9B156CF-80B3-40F4-A503-5A638168A92A}">
      <dsp:nvSpPr>
        <dsp:cNvPr id="0" name=""/>
        <dsp:cNvSpPr/>
      </dsp:nvSpPr>
      <dsp:spPr>
        <a:xfrm>
          <a:off x="2217757" y="576612"/>
          <a:ext cx="2979759" cy="2979759"/>
        </a:xfrm>
        <a:custGeom>
          <a:avLst/>
          <a:gdLst/>
          <a:ahLst/>
          <a:cxnLst/>
          <a:rect l="0" t="0" r="0" b="0"/>
          <a:pathLst>
            <a:path>
              <a:moveTo>
                <a:pt x="283626" y="615411"/>
              </a:moveTo>
              <a:arcTo wR="1489879" hR="1489879" stAng="12956403" swAng="20535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3F65-8DFF-4339-BCBE-C212C8C81F1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2AB1-45E8-457F-A21B-5D9A2DEDB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3F65-8DFF-4339-BCBE-C212C8C81F1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2AB1-45E8-457F-A21B-5D9A2DEDB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3F65-8DFF-4339-BCBE-C212C8C81F1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2AB1-45E8-457F-A21B-5D9A2DEDB06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3F65-8DFF-4339-BCBE-C212C8C81F1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2AB1-45E8-457F-A21B-5D9A2DEDB0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3F65-8DFF-4339-BCBE-C212C8C81F1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2AB1-45E8-457F-A21B-5D9A2DEDB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3F65-8DFF-4339-BCBE-C212C8C81F1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2AB1-45E8-457F-A21B-5D9A2DEDB0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3F65-8DFF-4339-BCBE-C212C8C81F1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2AB1-45E8-457F-A21B-5D9A2DEDB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3F65-8DFF-4339-BCBE-C212C8C81F1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2AB1-45E8-457F-A21B-5D9A2DEDB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3F65-8DFF-4339-BCBE-C212C8C81F1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2AB1-45E8-457F-A21B-5D9A2DEDB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3F65-8DFF-4339-BCBE-C212C8C81F1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2AB1-45E8-457F-A21B-5D9A2DEDB06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3F65-8DFF-4339-BCBE-C212C8C81F1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2AB1-45E8-457F-A21B-5D9A2DEDB0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D03F65-8DFF-4339-BCBE-C212C8C81F10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61B2AB1-45E8-457F-A21B-5D9A2DEDB0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46" y="260648"/>
            <a:ext cx="5768146" cy="39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165861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ea typeface="Calibri"/>
                <a:cs typeface="Times New Roman"/>
              </a:rPr>
              <a:t>Новые</a:t>
            </a:r>
            <a:r>
              <a:rPr lang="ru-RU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Calibri"/>
                <a:cs typeface="Times New Roman"/>
              </a:rPr>
              <a:t>формы взаимодействия </a:t>
            </a:r>
            <a:r>
              <a:rPr lang="ru-RU" b="1" dirty="0" smtClean="0">
                <a:solidFill>
                  <a:srgbClr val="002060"/>
                </a:solidFill>
                <a:ea typeface="Calibri"/>
                <a:cs typeface="Times New Roman"/>
              </a:rPr>
              <a:t>с родителями 2019-2020годы</a:t>
            </a:r>
            <a:r>
              <a:rPr lang="ru-RU" b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СЕМЕЙНЫЙ КЛУБ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352928" cy="4752528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повышение психолого-педагогической культуры родителей, путем приобретения ими психологических и педагогических знаний и умений; </a:t>
            </a:r>
            <a:endParaRPr lang="ru-RU" sz="2800" dirty="0" smtClean="0"/>
          </a:p>
          <a:p>
            <a:r>
              <a:rPr lang="ru-RU" sz="2800" dirty="0" smtClean="0"/>
              <a:t>предоставление </a:t>
            </a:r>
            <a:r>
              <a:rPr lang="ru-RU" sz="2800" dirty="0"/>
              <a:t>возможности общения и обмена опытом в решении проблем; </a:t>
            </a:r>
            <a:endParaRPr lang="ru-RU" sz="2800" dirty="0" smtClean="0"/>
          </a:p>
          <a:p>
            <a:r>
              <a:rPr lang="ru-RU" sz="2800" dirty="0" smtClean="0"/>
              <a:t>создание </a:t>
            </a:r>
            <a:r>
              <a:rPr lang="ru-RU" sz="2800" dirty="0"/>
              <a:t>и поддержание условий для сохранения целостности семьи и полноценного развития детей в семье, гармонизация семейных отношений, способствующих формированию равноправных партнёров.     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ЗАДАЧИ: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765265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Формы работы семейного клуба</a:t>
            </a:r>
          </a:p>
        </p:txBody>
      </p:sp>
    </p:spTree>
    <p:extLst>
      <p:ext uri="{BB962C8B-B14F-4D97-AF65-F5344CB8AC3E}">
        <p14:creationId xmlns:p14="http://schemas.microsoft.com/office/powerpoint/2010/main" val="16443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Родители</a:t>
            </a:r>
          </a:p>
          <a:p>
            <a:r>
              <a:rPr lang="ru-RU" dirty="0" smtClean="0"/>
              <a:t>Воспитатели</a:t>
            </a:r>
          </a:p>
          <a:p>
            <a:r>
              <a:rPr lang="ru-RU" dirty="0" smtClean="0"/>
              <a:t>Психолог</a:t>
            </a:r>
          </a:p>
          <a:p>
            <a:r>
              <a:rPr lang="ru-RU" dirty="0" smtClean="0"/>
              <a:t>Логопед</a:t>
            </a:r>
          </a:p>
          <a:p>
            <a:r>
              <a:rPr lang="ru-RU" dirty="0" smtClean="0"/>
              <a:t>Музыкальный руководитель</a:t>
            </a:r>
          </a:p>
          <a:p>
            <a:r>
              <a:rPr lang="ru-RU" dirty="0" smtClean="0"/>
              <a:t>Инструктор по ФИЗО</a:t>
            </a:r>
          </a:p>
          <a:p>
            <a:r>
              <a:rPr lang="ru-RU" dirty="0" smtClean="0"/>
              <a:t>Зам. Зав по ВМР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Участники родительского клуба</a:t>
            </a:r>
          </a:p>
        </p:txBody>
      </p:sp>
    </p:spTree>
    <p:extLst>
      <p:ext uri="{BB962C8B-B14F-4D97-AF65-F5344CB8AC3E}">
        <p14:creationId xmlns:p14="http://schemas.microsoft.com/office/powerpoint/2010/main" val="22543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09505"/>
              </p:ext>
            </p:extLst>
          </p:nvPr>
        </p:nvGraphicFramePr>
        <p:xfrm>
          <a:off x="539552" y="2276872"/>
          <a:ext cx="7380808" cy="349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3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204864"/>
            <a:ext cx="7408333" cy="413732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СЕМЕЙНЫЙ клуб конкретной группы работает в рамках родительских собраний, на которых поднимаются вопросы, тревожащие мам и пап детей определённого возраста или в определенный день месяца.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2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ЗА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ВНИМАНИЕ!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</TotalTime>
  <Words>140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Новые формы взаимодействия с родителями 2019-2020годы </vt:lpstr>
      <vt:lpstr>ЗАДАЧИ:</vt:lpstr>
      <vt:lpstr>Формы работы семейного клуба</vt:lpstr>
      <vt:lpstr>Участники родительского клуба</vt:lpstr>
      <vt:lpstr>СОДЕРЖАНИЕ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формы взаимодействия с родителями 2019-2020годы </dc:title>
  <dc:creator>user</dc:creator>
  <cp:lastModifiedBy>user</cp:lastModifiedBy>
  <cp:revision>13</cp:revision>
  <dcterms:created xsi:type="dcterms:W3CDTF">2019-08-27T13:06:45Z</dcterms:created>
  <dcterms:modified xsi:type="dcterms:W3CDTF">2019-08-27T13:37:19Z</dcterms:modified>
</cp:coreProperties>
</file>