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0" r:id="rId7"/>
    <p:sldId id="263" r:id="rId8"/>
    <p:sldId id="262" r:id="rId9"/>
    <p:sldId id="259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9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9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4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5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4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9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4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1BD1-0BC5-4689-BCF6-46250EFAB5B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9053-091A-4F32-AE41-A8BB1F1C6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867989" y="222069"/>
            <a:ext cx="10032273" cy="2521131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sz="4400" b="1" i="1" dirty="0"/>
              <a:t/>
            </a:r>
            <a:br>
              <a:rPr lang="ru-RU" sz="4400" b="1" i="1" dirty="0"/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Выставка семейных творческих работ детей и</a:t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 родителей (законных представителей)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1188">
            <a:off x="6785812" y="1498983"/>
            <a:ext cx="4611187" cy="61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33" y="-595171"/>
            <a:ext cx="3072768" cy="40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7513">
            <a:off x="601931" y="1693581"/>
            <a:ext cx="4541349" cy="605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3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0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458">
            <a:off x="-834420" y="-461513"/>
            <a:ext cx="5336116" cy="711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293">
            <a:off x="5653906" y="380492"/>
            <a:ext cx="7438529" cy="557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55" y="3614015"/>
            <a:ext cx="5347063" cy="401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4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21052"/>
              </p:ext>
            </p:extLst>
          </p:nvPr>
        </p:nvGraphicFramePr>
        <p:xfrm>
          <a:off x="1776549" y="0"/>
          <a:ext cx="6596742" cy="6254796"/>
        </p:xfrm>
        <a:graphic>
          <a:graphicData uri="http://schemas.openxmlformats.org/drawingml/2006/table">
            <a:tbl>
              <a:tblPr/>
              <a:tblGrid>
                <a:gridCol w="6596742">
                  <a:extLst>
                    <a:ext uri="{9D8B030D-6E8A-4147-A177-3AD203B41FA5}">
                      <a16:colId xmlns:a16="http://schemas.microsoft.com/office/drawing/2014/main" val="2079881665"/>
                    </a:ext>
                  </a:extLst>
                </a:gridCol>
              </a:tblGrid>
              <a:tr h="61769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4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ru-RU" sz="48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 мире много сказок,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Грустных и смешных.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 прожить на свете,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Нам нельзя без них,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Пусть герои сказок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Дарят нам тепло,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Пусть добро навеки</a:t>
                      </a:r>
                      <a:b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48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Побеждает зло! </a:t>
                      </a:r>
                      <a:endParaRPr lang="ru-RU" sz="4800" b="1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36876" marR="36876" marT="18438" marB="18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641138"/>
                  </a:ext>
                </a:extLst>
              </a:tr>
            </a:tbl>
          </a:graphicData>
        </a:graphic>
      </p:graphicFrame>
      <p:pic>
        <p:nvPicPr>
          <p:cNvPr id="9218" name="Picture 2" descr="https://in-w.ru/wp-content/uploads/2019/11/Suteev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17" y="588497"/>
            <a:ext cx="4312141" cy="568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300446"/>
            <a:ext cx="10668000" cy="5617028"/>
          </a:xfrm>
        </p:spPr>
        <p:txBody>
          <a:bodyPr>
            <a:norm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400" dirty="0" smtClean="0"/>
              <a:t> 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Волшебная, особая страна у сказок есть.</a:t>
            </a:r>
            <a:b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Чудес там столько собрано, что их не перечесть.</a:t>
            </a:r>
            <a:b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     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Живут 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герои весело, все, как одна семья,</a:t>
            </a:r>
            <a:b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 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Но 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у каждого героя есть судьба своя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344" y="124691"/>
            <a:ext cx="10640291" cy="1877147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Выставка 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«Путешествие по сказкам 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 smtClean="0">
                <a:solidFill>
                  <a:srgbClr val="002060"/>
                </a:solidFill>
              </a:rPr>
              <a:t>Владимира Григорьевича Сутеева»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1882378"/>
            <a:ext cx="9628910" cy="510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68" y="-182879"/>
            <a:ext cx="7481454" cy="561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10" y="1122363"/>
            <a:ext cx="7573816" cy="568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1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23999" y="1"/>
            <a:ext cx="10529455" cy="113697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Восприятие художественной литературы</a:t>
            </a:r>
            <a:b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Чтение и рассматривание иллюстраций по сказкам </a:t>
            </a: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В.Г.Сутеева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332">
            <a:off x="303963" y="1469484"/>
            <a:ext cx="4119820" cy="549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803">
            <a:off x="7914555" y="1353930"/>
            <a:ext cx="4178877" cy="55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07" y="1383369"/>
            <a:ext cx="3353582" cy="447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39" y="-1"/>
            <a:ext cx="1232206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12" y="4900613"/>
            <a:ext cx="6043613" cy="194870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Пересказ сказок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</a:rPr>
              <a:t>В.Г.Сутеева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Задания на закрепление последовательности событий в сказке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-32544"/>
            <a:ext cx="6391275" cy="479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39" y="2408074"/>
            <a:ext cx="5921664" cy="444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i.ytimg.com/vi/Hx5_5qmgwWg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1"/>
            <a:ext cx="5791596" cy="24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096000" y="289433"/>
            <a:ext cx="6029325" cy="125654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Кроссворды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Викторины</a:t>
            </a:r>
            <a:b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</a:rPr>
              <a:t>Графические диктанты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1787">
            <a:off x="750006" y="-1423109"/>
            <a:ext cx="4453966" cy="690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0290">
            <a:off x="1042657" y="2281836"/>
            <a:ext cx="4469356" cy="677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547">
            <a:off x="6687825" y="1598050"/>
            <a:ext cx="5159596" cy="653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9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1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97526" y="332509"/>
            <a:ext cx="11333019" cy="17733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Коллективные работы по сказкам Владимира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Григорьевича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Сутеева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38">
            <a:off x="-209942" y="2126321"/>
            <a:ext cx="6084769" cy="456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429">
            <a:off x="5745441" y="2170109"/>
            <a:ext cx="6164898" cy="462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5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tcloud3.ams3.digitaloceanspaces.com/slides/pics/004/352/881/original/Slide14.jpg?1513121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16" y="0"/>
            <a:ext cx="1231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98616" y="1"/>
            <a:ext cx="9888584" cy="176348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Викторина 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«Мир сказок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В.Г.Сутеева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4" y="1763487"/>
            <a:ext cx="3762103" cy="501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4" y="1726385"/>
            <a:ext cx="3817754" cy="509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8" y="1750965"/>
            <a:ext cx="3827146" cy="510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1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162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  Волшебная, особая страна у сказок есть.  Чудес там столько собрано, что их не перечесть.       Живут герои весело, все, как одна семья,   Но у каждого героя есть судьба своя.  </vt:lpstr>
      <vt:lpstr>Выставка  «Путешествие по сказкам  Владимира Григорьевича Сутеева»</vt:lpstr>
      <vt:lpstr>Презентация PowerPoint</vt:lpstr>
      <vt:lpstr>Восприятие художественной литературы Чтение и рассматривание иллюстраций по сказкам В.Г.Сутеева</vt:lpstr>
      <vt:lpstr>Презентация PowerPoint</vt:lpstr>
      <vt:lpstr>Кроссворды Викторины Графические диктанты </vt:lpstr>
      <vt:lpstr>Коллективные работы по сказкам Владимира Григорьевича Сутеева</vt:lpstr>
      <vt:lpstr>Викторина  «Мир сказок В.Г.Сутеева»</vt:lpstr>
      <vt:lpstr>  Выставка семейных творческих работ детей и  родителей (законных представителей)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2021-04-02T02:15:37Z</dcterms:created>
  <dcterms:modified xsi:type="dcterms:W3CDTF">2021-04-02T04:45:07Z</dcterms:modified>
</cp:coreProperties>
</file>