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1" r:id="rId6"/>
    <p:sldId id="260" r:id="rId7"/>
    <p:sldId id="263" r:id="rId8"/>
    <p:sldId id="262" r:id="rId9"/>
    <p:sldId id="259" r:id="rId10"/>
    <p:sldId id="265" r:id="rId11"/>
    <p:sldId id="264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43" autoAdjust="0"/>
  </p:normalViewPr>
  <p:slideViewPr>
    <p:cSldViewPr snapToGrid="0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89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9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36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341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47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154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9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94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79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04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21BD1-0BC5-4689-BCF6-46250EFAB5B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C9053-091A-4F32-AE41-A8BB1F1C6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20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0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4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1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867989" y="222069"/>
            <a:ext cx="10032273" cy="2521131"/>
          </a:xfrm>
        </p:spPr>
        <p:txBody>
          <a:bodyPr>
            <a:normAutofit fontScale="90000"/>
          </a:bodyPr>
          <a:lstStyle/>
          <a:p>
            <a:r>
              <a:rPr lang="ru-RU" sz="5300" b="1" i="1" dirty="0" smtClean="0"/>
              <a:t/>
            </a:r>
            <a:br>
              <a:rPr lang="ru-RU" sz="5300" b="1" i="1" dirty="0" smtClean="0"/>
            </a:br>
            <a:r>
              <a:rPr lang="ru-RU" sz="4400" b="1" i="1" dirty="0"/>
              <a:t/>
            </a:r>
            <a:br>
              <a:rPr lang="ru-RU" sz="4400" b="1" i="1" dirty="0"/>
            </a:b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  <a:t>Выставка семейных творческих работ детей и</a:t>
            </a:r>
            <a:b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  <a:t> родителей (законных представителей)</a:t>
            </a: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31188">
            <a:off x="6785812" y="1498983"/>
            <a:ext cx="4611187" cy="614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633" y="-595171"/>
            <a:ext cx="3072768" cy="4097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7513">
            <a:off x="601931" y="1693581"/>
            <a:ext cx="4541349" cy="6055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331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0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5458">
            <a:off x="-834420" y="-461513"/>
            <a:ext cx="5336116" cy="7114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83293">
            <a:off x="5653906" y="380492"/>
            <a:ext cx="7438529" cy="5578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55" y="3614015"/>
            <a:ext cx="5347063" cy="4010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34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521052"/>
              </p:ext>
            </p:extLst>
          </p:nvPr>
        </p:nvGraphicFramePr>
        <p:xfrm>
          <a:off x="1776549" y="0"/>
          <a:ext cx="6596742" cy="6254796"/>
        </p:xfrm>
        <a:graphic>
          <a:graphicData uri="http://schemas.openxmlformats.org/drawingml/2006/table">
            <a:tbl>
              <a:tblPr/>
              <a:tblGrid>
                <a:gridCol w="6596742">
                  <a:extLst>
                    <a:ext uri="{9D8B030D-6E8A-4147-A177-3AD203B41FA5}">
                      <a16:colId xmlns:a16="http://schemas.microsoft.com/office/drawing/2014/main" val="2079881665"/>
                    </a:ext>
                  </a:extLst>
                </a:gridCol>
              </a:tblGrid>
              <a:tr h="6176963"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4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4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В мире много сказок,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Грустных и смешных.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И прожить на свете,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Нам нельзя без них,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Пусть герои сказок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Дарят нам тепло,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Пусть добро навеки</a:t>
                      </a:r>
                      <a:b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4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Побеждает зло! </a:t>
                      </a:r>
                      <a:endParaRPr lang="ru-RU" sz="4800" b="1" i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36876" marR="36876" marT="18438" marB="184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641138"/>
                  </a:ext>
                </a:extLst>
              </a:tr>
            </a:tbl>
          </a:graphicData>
        </a:graphic>
      </p:graphicFrame>
      <p:pic>
        <p:nvPicPr>
          <p:cNvPr id="9218" name="Picture 2" descr="https://in-w.ru/wp-content/uploads/2019/11/Suteev-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417" y="588497"/>
            <a:ext cx="4312141" cy="5681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1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1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524000" y="300446"/>
            <a:ext cx="10668000" cy="5617028"/>
          </a:xfrm>
        </p:spPr>
        <p:txBody>
          <a:bodyPr>
            <a:norm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400" dirty="0" smtClean="0"/>
              <a:t> </a:t>
            </a: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>Волшебная, особая страна у сказок есть.</a:t>
            </a:r>
            <a:b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>Чудес там столько собрано, что их не перечесть.</a:t>
            </a:r>
            <a:b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>      </a:t>
            </a: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  <a:t>Живут </a:t>
            </a: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>герои весело, все, как одна семья,</a:t>
            </a:r>
            <a:b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>  </a:t>
            </a: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  <a:t>Но </a:t>
            </a: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>у каждого героя есть судьба своя</a:t>
            </a: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b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4400" b="1" i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2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4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344" y="124691"/>
            <a:ext cx="10640291" cy="1877147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</a:rPr>
              <a:t>Выставка </a:t>
            </a:r>
            <a:br>
              <a:rPr lang="ru-RU" sz="4800" b="1" i="1" dirty="0" smtClean="0">
                <a:solidFill>
                  <a:srgbClr val="002060"/>
                </a:solidFill>
              </a:rPr>
            </a:br>
            <a:r>
              <a:rPr lang="ru-RU" sz="4800" b="1" i="1" dirty="0" smtClean="0">
                <a:solidFill>
                  <a:srgbClr val="002060"/>
                </a:solidFill>
              </a:rPr>
              <a:t>«Путешествие по сказкам </a:t>
            </a:r>
            <a:br>
              <a:rPr lang="ru-RU" sz="4800" b="1" i="1" dirty="0" smtClean="0">
                <a:solidFill>
                  <a:srgbClr val="002060"/>
                </a:solidFill>
              </a:rPr>
            </a:br>
            <a:r>
              <a:rPr lang="ru-RU" sz="4800" b="1" i="1" dirty="0" smtClean="0">
                <a:solidFill>
                  <a:srgbClr val="002060"/>
                </a:solidFill>
              </a:rPr>
              <a:t>Владимира Григорьевича Сутеева»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91" y="1882378"/>
            <a:ext cx="9628910" cy="5100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811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1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468" y="-182879"/>
            <a:ext cx="7481454" cy="5611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610" y="1122363"/>
            <a:ext cx="7573816" cy="5680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313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1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523999" y="1"/>
            <a:ext cx="10529455" cy="1136975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Восприятие художественной литературы</a:t>
            </a:r>
            <a:b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Чтение и рассматривание иллюстраций по сказкам </a:t>
            </a:r>
            <a:r>
              <a:rPr lang="ru-RU" sz="2800" b="1" i="1" dirty="0" err="1" smtClean="0">
                <a:solidFill>
                  <a:schemeClr val="accent5">
                    <a:lumMod val="50000"/>
                  </a:schemeClr>
                </a:solidFill>
              </a:rPr>
              <a:t>В.Г.Сутеева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1332">
            <a:off x="303963" y="1469484"/>
            <a:ext cx="4119820" cy="5493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5803">
            <a:off x="7914555" y="1353930"/>
            <a:ext cx="4178877" cy="5571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407" y="1383369"/>
            <a:ext cx="3353582" cy="4471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11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39" y="-1"/>
            <a:ext cx="12322068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9312" y="4900613"/>
            <a:ext cx="6043613" cy="1948709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Пересказ сказок </a:t>
            </a:r>
            <a:r>
              <a:rPr lang="ru-RU" sz="3200" b="1" i="1" dirty="0" err="1" smtClean="0">
                <a:solidFill>
                  <a:schemeClr val="accent5">
                    <a:lumMod val="50000"/>
                  </a:schemeClr>
                </a:solidFill>
              </a:rPr>
              <a:t>В.Г.Сутеева</a:t>
            </a: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Задания на закрепление последовательности событий в сказке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25" y="-32544"/>
            <a:ext cx="6391275" cy="4793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939" y="2408074"/>
            <a:ext cx="5921664" cy="444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s://i.ytimg.com/vi/Hx5_5qmgwWg/maxresdefaul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41"/>
            <a:ext cx="5791596" cy="240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9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1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6096000" y="289433"/>
            <a:ext cx="6029325" cy="1256542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  <a:t>Кроссворды</a:t>
            </a:r>
            <a:b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  <a:t>Викторины</a:t>
            </a:r>
            <a:b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  <a:t>Графические диктанты </a:t>
            </a:r>
            <a:endParaRPr lang="ru-RU" sz="4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1787">
            <a:off x="750006" y="-1423109"/>
            <a:ext cx="4453966" cy="6900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40290">
            <a:off x="1042657" y="2281836"/>
            <a:ext cx="4469356" cy="6772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9547">
            <a:off x="6687825" y="1598050"/>
            <a:ext cx="5159596" cy="6539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29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1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997526" y="332509"/>
            <a:ext cx="11333019" cy="177338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Коллективные работы по сказкам Владимира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Григорьевича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Сутеева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5838">
            <a:off x="-209942" y="2126321"/>
            <a:ext cx="6084769" cy="4563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429">
            <a:off x="5745441" y="2170109"/>
            <a:ext cx="6164898" cy="4623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854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ptcloud3.ams3.digitaloceanspaces.com/slides/pics/004/352/881/original/Slide14.jpg?1513121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16" y="0"/>
            <a:ext cx="12313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998616" y="1"/>
            <a:ext cx="9888584" cy="176348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Викторина 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«Мир сказок </a:t>
            </a:r>
            <a:r>
              <a:rPr lang="ru-RU" b="1" i="1" dirty="0" err="1" smtClean="0">
                <a:solidFill>
                  <a:schemeClr val="accent5">
                    <a:lumMod val="50000"/>
                  </a:schemeClr>
                </a:solidFill>
              </a:rPr>
              <a:t>В.Г.Сутеева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4" y="1763487"/>
            <a:ext cx="3762103" cy="5016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64" y="1726385"/>
            <a:ext cx="3817754" cy="5090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18" y="1750965"/>
            <a:ext cx="3827146" cy="5102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016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162</Words>
  <Application>Microsoft Office PowerPoint</Application>
  <PresentationFormat>Широкоэкранный</PresentationFormat>
  <Paragraphs>10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  Волшебная, особая страна у сказок есть.  Чудес там столько собрано, что их не перечесть.       Живут герои весело, все, как одна семья,   Но у каждого героя есть судьба своя.  </vt:lpstr>
      <vt:lpstr>Выставка  «Путешествие по сказкам  Владимира Григорьевича Сутеева»</vt:lpstr>
      <vt:lpstr>Презентация PowerPoint</vt:lpstr>
      <vt:lpstr>Восприятие художественной литературы Чтение и рассматривание иллюстраций по сказкам В.Г.Сутеева</vt:lpstr>
      <vt:lpstr>Презентация PowerPoint</vt:lpstr>
      <vt:lpstr>Кроссворды Викторины Графические диктанты </vt:lpstr>
      <vt:lpstr>Коллективные работы по сказкам Владимира Григорьевича Сутеева</vt:lpstr>
      <vt:lpstr>Викторина  «Мир сказок В.Г.Сутеева»</vt:lpstr>
      <vt:lpstr>  Выставка семейных творческих работ детей и  родителей (законных представителей)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2021-04-02T02:15:37Z</dcterms:created>
  <dcterms:modified xsi:type="dcterms:W3CDTF">2021-04-02T04:45:07Z</dcterms:modified>
</cp:coreProperties>
</file>